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Figtree"/>
      <p:regular r:id="rId16"/>
      <p:bold r:id="rId17"/>
      <p:italic r:id="rId18"/>
      <p:boldItalic r:id="rId19"/>
    </p:embeddedFont>
    <p:embeddedFont>
      <p:font typeface="Noto Sans Symbols"/>
      <p:regular r:id="rId20"/>
      <p:bold r:id="rId21"/>
    </p:embeddedFont>
    <p:embeddedFont>
      <p:font typeface="Karla"/>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NotoSansSymbols-regular.fntdata"/><Relationship Id="rId22" Type="http://schemas.openxmlformats.org/officeDocument/2006/relationships/font" Target="fonts/Karla-regular.fntdata"/><Relationship Id="rId21" Type="http://schemas.openxmlformats.org/officeDocument/2006/relationships/font" Target="fonts/NotoSansSymbols-bold.fntdata"/><Relationship Id="rId24" Type="http://schemas.openxmlformats.org/officeDocument/2006/relationships/font" Target="fonts/Karla-italic.fntdata"/><Relationship Id="rId23" Type="http://schemas.openxmlformats.org/officeDocument/2006/relationships/font" Target="fonts/Karla-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Karla-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Figtree-bold.fntdata"/><Relationship Id="rId16" Type="http://schemas.openxmlformats.org/officeDocument/2006/relationships/font" Target="fonts/Figtree-regular.fntdata"/><Relationship Id="rId19" Type="http://schemas.openxmlformats.org/officeDocument/2006/relationships/font" Target="fonts/Figtree-boldItalic.fntdata"/><Relationship Id="rId18" Type="http://schemas.openxmlformats.org/officeDocument/2006/relationships/font" Target="fonts/Figtree-italic.fntdata"/></Relationships>
</file>

<file path=ppt/media/image3.png>
</file>

<file path=ppt/media/image4.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hyperlink" Target="https://bit.ly/3A1uf1Q" TargetMode="External"/><Relationship Id="rId4" Type="http://schemas.openxmlformats.org/officeDocument/2006/relationships/hyperlink" Target="http://bit.ly/2TtBDfr"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chemeClr val="lt1"/>
        </a:solidFill>
      </p:bgPr>
    </p:bg>
    <p:spTree>
      <p:nvGrpSpPr>
        <p:cNvPr id="6" name="Shape 6"/>
        <p:cNvGrpSpPr/>
        <p:nvPr/>
      </p:nvGrpSpPr>
      <p:grpSpPr>
        <a:xfrm>
          <a:off x="0" y="0"/>
          <a:ext cx="0" cy="0"/>
          <a:chOff x="0" y="0"/>
          <a:chExt cx="0" cy="0"/>
        </a:xfrm>
      </p:grpSpPr>
      <p:pic>
        <p:nvPicPr>
          <p:cNvPr id="7" name="Google Shape;7;p2"/>
          <p:cNvPicPr preferRelativeResize="0"/>
          <p:nvPr/>
        </p:nvPicPr>
        <p:blipFill rotWithShape="1">
          <a:blip r:embed="rId2">
            <a:alphaModFix/>
          </a:blip>
          <a:srcRect b="826" l="827" r="826" t="827"/>
          <a:stretch/>
        </p:blipFill>
        <p:spPr>
          <a:xfrm>
            <a:off x="0" y="0"/>
            <a:ext cx="9143640" cy="5142960"/>
          </a:xfrm>
          <a:prstGeom prst="rect">
            <a:avLst/>
          </a:prstGeom>
          <a:noFill/>
          <a:ln>
            <a:noFill/>
          </a:ln>
        </p:spPr>
      </p:pic>
      <p:sp>
        <p:nvSpPr>
          <p:cNvPr id="8" name="Google Shape;8;p2"/>
          <p:cNvSpPr txBox="1"/>
          <p:nvPr>
            <p:ph type="title"/>
          </p:nvPr>
        </p:nvSpPr>
        <p:spPr>
          <a:xfrm>
            <a:off x="228600" y="1102320"/>
            <a:ext cx="8686440" cy="164664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9" name="Google Shape;9;p2"/>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_1_1_2">
  <p:cSld name="BLANK_1_1_1_2">
    <p:bg>
      <p:bgPr>
        <a:solidFill>
          <a:schemeClr val="lt1"/>
        </a:solidFill>
      </p:bgPr>
    </p:bg>
    <p:spTree>
      <p:nvGrpSpPr>
        <p:cNvPr id="46" name="Shape 46"/>
        <p:cNvGrpSpPr/>
        <p:nvPr/>
      </p:nvGrpSpPr>
      <p:grpSpPr>
        <a:xfrm>
          <a:off x="0" y="0"/>
          <a:ext cx="0" cy="0"/>
          <a:chOff x="0" y="0"/>
          <a:chExt cx="0" cy="0"/>
        </a:xfrm>
      </p:grpSpPr>
      <p:pic>
        <p:nvPicPr>
          <p:cNvPr id="47" name="Google Shape;47;p11"/>
          <p:cNvPicPr preferRelativeResize="0"/>
          <p:nvPr/>
        </p:nvPicPr>
        <p:blipFill rotWithShape="1">
          <a:blip r:embed="rId2">
            <a:alphaModFix/>
          </a:blip>
          <a:srcRect b="416" l="0" r="832" t="417"/>
          <a:stretch/>
        </p:blipFill>
        <p:spPr>
          <a:xfrm>
            <a:off x="0" y="0"/>
            <a:ext cx="9143640" cy="5143320"/>
          </a:xfrm>
          <a:prstGeom prst="rect">
            <a:avLst/>
          </a:prstGeom>
          <a:noFill/>
          <a:ln>
            <a:noFill/>
          </a:ln>
        </p:spPr>
      </p:pic>
      <p:sp>
        <p:nvSpPr>
          <p:cNvPr id="48" name="Google Shape;48;p11"/>
          <p:cNvSpPr txBox="1"/>
          <p:nvPr>
            <p:ph type="title"/>
          </p:nvPr>
        </p:nvSpPr>
        <p:spPr>
          <a:xfrm>
            <a:off x="228600" y="3336480"/>
            <a:ext cx="1634760" cy="119232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9" name="Google Shape;49;p11"/>
          <p:cNvSpPr txBox="1"/>
          <p:nvPr>
            <p:ph idx="2" type="title"/>
          </p:nvPr>
        </p:nvSpPr>
        <p:spPr>
          <a:xfrm>
            <a:off x="4882680" y="2006280"/>
            <a:ext cx="1634760" cy="119232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0" name="Google Shape;50;p11"/>
          <p:cNvSpPr txBox="1"/>
          <p:nvPr>
            <p:ph idx="3" type="title"/>
          </p:nvPr>
        </p:nvSpPr>
        <p:spPr>
          <a:xfrm>
            <a:off x="4882680" y="3336480"/>
            <a:ext cx="1634760" cy="119232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1" name="Google Shape;51;p11"/>
          <p:cNvSpPr txBox="1"/>
          <p:nvPr>
            <p:ph idx="4" type="title"/>
          </p:nvPr>
        </p:nvSpPr>
        <p:spPr>
          <a:xfrm>
            <a:off x="228600" y="462240"/>
            <a:ext cx="8686440" cy="58860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_1_1_1_1">
  <p:cSld name="BLANK_1_1_1_1_1">
    <p:bg>
      <p:bgPr>
        <a:solidFill>
          <a:schemeClr val="lt1"/>
        </a:solidFill>
      </p:bgPr>
    </p:bg>
    <p:spTree>
      <p:nvGrpSpPr>
        <p:cNvPr id="52" name="Shape 52"/>
        <p:cNvGrpSpPr/>
        <p:nvPr/>
      </p:nvGrpSpPr>
      <p:grpSpPr>
        <a:xfrm>
          <a:off x="0" y="0"/>
          <a:ext cx="0" cy="0"/>
          <a:chOff x="0" y="0"/>
          <a:chExt cx="0" cy="0"/>
        </a:xfrm>
      </p:grpSpPr>
      <p:pic>
        <p:nvPicPr>
          <p:cNvPr id="53" name="Google Shape;53;p12"/>
          <p:cNvPicPr preferRelativeResize="0"/>
          <p:nvPr/>
        </p:nvPicPr>
        <p:blipFill rotWithShape="1">
          <a:blip r:embed="rId2">
            <a:alphaModFix/>
          </a:blip>
          <a:srcRect b="921" l="1754" r="97" t="942"/>
          <a:stretch/>
        </p:blipFill>
        <p:spPr>
          <a:xfrm flipH="1">
            <a:off x="360" y="0"/>
            <a:ext cx="9143640" cy="5143320"/>
          </a:xfrm>
          <a:prstGeom prst="rect">
            <a:avLst/>
          </a:prstGeom>
          <a:noFill/>
          <a:ln>
            <a:noFill/>
          </a:ln>
        </p:spPr>
      </p:pic>
      <p:sp>
        <p:nvSpPr>
          <p:cNvPr id="54" name="Google Shape;54;p12"/>
          <p:cNvSpPr txBox="1"/>
          <p:nvPr>
            <p:ph type="title"/>
          </p:nvPr>
        </p:nvSpPr>
        <p:spPr>
          <a:xfrm>
            <a:off x="4572000" y="3398760"/>
            <a:ext cx="590760" cy="73692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5" name="Google Shape;55;p12"/>
          <p:cNvSpPr txBox="1"/>
          <p:nvPr>
            <p:ph idx="2" type="title"/>
          </p:nvPr>
        </p:nvSpPr>
        <p:spPr>
          <a:xfrm>
            <a:off x="228600" y="3398760"/>
            <a:ext cx="590760" cy="73692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6" name="Google Shape;56;p12"/>
          <p:cNvSpPr txBox="1"/>
          <p:nvPr>
            <p:ph idx="3" type="title"/>
          </p:nvPr>
        </p:nvSpPr>
        <p:spPr>
          <a:xfrm>
            <a:off x="228600" y="2512800"/>
            <a:ext cx="589680" cy="73692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7" name="Google Shape;57;p12"/>
          <p:cNvSpPr txBox="1"/>
          <p:nvPr>
            <p:ph idx="4" type="title"/>
          </p:nvPr>
        </p:nvSpPr>
        <p:spPr>
          <a:xfrm>
            <a:off x="4572000" y="2512800"/>
            <a:ext cx="590760" cy="73692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8" name="Google Shape;58;p12"/>
          <p:cNvSpPr txBox="1"/>
          <p:nvPr>
            <p:ph idx="5" type="title"/>
          </p:nvPr>
        </p:nvSpPr>
        <p:spPr>
          <a:xfrm>
            <a:off x="228600" y="1626840"/>
            <a:ext cx="590760" cy="73692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9" name="Google Shape;59;p12"/>
          <p:cNvSpPr txBox="1"/>
          <p:nvPr>
            <p:ph idx="6" type="title"/>
          </p:nvPr>
        </p:nvSpPr>
        <p:spPr>
          <a:xfrm>
            <a:off x="4572000" y="1626840"/>
            <a:ext cx="590760" cy="73692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0" name="Google Shape;60;p12"/>
          <p:cNvSpPr txBox="1"/>
          <p:nvPr>
            <p:ph idx="7" type="title"/>
          </p:nvPr>
        </p:nvSpPr>
        <p:spPr>
          <a:xfrm>
            <a:off x="228600" y="462240"/>
            <a:ext cx="8686440" cy="58860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_1_1_1_1_1">
  <p:cSld name="BLANK_1_1_1_1_1_1">
    <p:bg>
      <p:bgPr>
        <a:solidFill>
          <a:schemeClr val="lt1"/>
        </a:solidFill>
      </p:bgPr>
    </p:bg>
    <p:spTree>
      <p:nvGrpSpPr>
        <p:cNvPr id="61" name="Shape 61"/>
        <p:cNvGrpSpPr/>
        <p:nvPr/>
      </p:nvGrpSpPr>
      <p:grpSpPr>
        <a:xfrm>
          <a:off x="0" y="0"/>
          <a:ext cx="0" cy="0"/>
          <a:chOff x="0" y="0"/>
          <a:chExt cx="0" cy="0"/>
        </a:xfrm>
      </p:grpSpPr>
      <p:pic>
        <p:nvPicPr>
          <p:cNvPr id="62" name="Google Shape;62;p13"/>
          <p:cNvPicPr preferRelativeResize="0"/>
          <p:nvPr/>
        </p:nvPicPr>
        <p:blipFill rotWithShape="1">
          <a:blip r:embed="rId2">
            <a:alphaModFix/>
          </a:blip>
          <a:srcRect b="826" l="827" r="826" t="827"/>
          <a:stretch/>
        </p:blipFill>
        <p:spPr>
          <a:xfrm>
            <a:off x="0" y="0"/>
            <a:ext cx="9143640" cy="5142960"/>
          </a:xfrm>
          <a:prstGeom prst="rect">
            <a:avLst/>
          </a:prstGeom>
          <a:noFill/>
          <a:ln>
            <a:noFill/>
          </a:ln>
        </p:spPr>
      </p:pic>
      <p:sp>
        <p:nvSpPr>
          <p:cNvPr id="63" name="Google Shape;63;p13"/>
          <p:cNvSpPr txBox="1"/>
          <p:nvPr>
            <p:ph type="title"/>
          </p:nvPr>
        </p:nvSpPr>
        <p:spPr>
          <a:xfrm>
            <a:off x="635400" y="3071520"/>
            <a:ext cx="3877920" cy="89856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4" name="Google Shape;64;p13"/>
          <p:cNvSpPr txBox="1"/>
          <p:nvPr>
            <p:ph idx="2" type="title"/>
          </p:nvPr>
        </p:nvSpPr>
        <p:spPr>
          <a:xfrm>
            <a:off x="4630320" y="1858680"/>
            <a:ext cx="3877920" cy="89856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_1_1_1_1_1_1">
  <p:cSld name="BLANK_1_1_1_1_1_1_1">
    <p:bg>
      <p:bgPr>
        <a:solidFill>
          <a:schemeClr val="lt1"/>
        </a:solidFill>
      </p:bgPr>
    </p:bg>
    <p:spTree>
      <p:nvGrpSpPr>
        <p:cNvPr id="65" name="Shape 65"/>
        <p:cNvGrpSpPr/>
        <p:nvPr/>
      </p:nvGrpSpPr>
      <p:grpSpPr>
        <a:xfrm>
          <a:off x="0" y="0"/>
          <a:ext cx="0" cy="0"/>
          <a:chOff x="0" y="0"/>
          <a:chExt cx="0" cy="0"/>
        </a:xfrm>
      </p:grpSpPr>
      <p:pic>
        <p:nvPicPr>
          <p:cNvPr id="66" name="Google Shape;66;p14"/>
          <p:cNvPicPr preferRelativeResize="0"/>
          <p:nvPr/>
        </p:nvPicPr>
        <p:blipFill rotWithShape="1">
          <a:blip r:embed="rId2">
            <a:alphaModFix/>
          </a:blip>
          <a:srcRect b="922" l="1754" r="97" t="932"/>
          <a:stretch/>
        </p:blipFill>
        <p:spPr>
          <a:xfrm flipH="1">
            <a:off x="360" y="0"/>
            <a:ext cx="9143640" cy="514332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_1_1_1_1_1_1_1">
  <p:cSld name="BLANK_1_1_1_1_1_1_1_1">
    <p:bg>
      <p:bgPr>
        <a:solidFill>
          <a:schemeClr val="lt1"/>
        </a:solidFill>
      </p:bgPr>
    </p:bg>
    <p:spTree>
      <p:nvGrpSpPr>
        <p:cNvPr id="67" name="Shape 67"/>
        <p:cNvGrpSpPr/>
        <p:nvPr/>
      </p:nvGrpSpPr>
      <p:grpSpPr>
        <a:xfrm>
          <a:off x="0" y="0"/>
          <a:ext cx="0" cy="0"/>
          <a:chOff x="0" y="0"/>
          <a:chExt cx="0" cy="0"/>
        </a:xfrm>
      </p:grpSpPr>
      <p:pic>
        <p:nvPicPr>
          <p:cNvPr id="68" name="Google Shape;68;p15"/>
          <p:cNvPicPr preferRelativeResize="0"/>
          <p:nvPr/>
        </p:nvPicPr>
        <p:blipFill rotWithShape="1">
          <a:blip r:embed="rId2">
            <a:alphaModFix/>
          </a:blip>
          <a:srcRect b="826" l="827" r="826" t="827"/>
          <a:stretch/>
        </p:blipFill>
        <p:spPr>
          <a:xfrm flipH="1">
            <a:off x="360" y="0"/>
            <a:ext cx="9143640" cy="514332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_1_1_1_1_1_1_1_1">
  <p:cSld name="BLANK_1_1_1_1_1_1_1_1_1">
    <p:bg>
      <p:bgPr>
        <a:solidFill>
          <a:schemeClr val="lt1"/>
        </a:solidFill>
      </p:bgPr>
    </p:bg>
    <p:spTree>
      <p:nvGrpSpPr>
        <p:cNvPr id="69" name="Shape 69"/>
        <p:cNvGrpSpPr/>
        <p:nvPr/>
      </p:nvGrpSpPr>
      <p:grpSpPr>
        <a:xfrm>
          <a:off x="0" y="0"/>
          <a:ext cx="0" cy="0"/>
          <a:chOff x="0" y="0"/>
          <a:chExt cx="0" cy="0"/>
        </a:xfrm>
      </p:grpSpPr>
      <p:pic>
        <p:nvPicPr>
          <p:cNvPr id="70" name="Google Shape;70;p16"/>
          <p:cNvPicPr preferRelativeResize="0"/>
          <p:nvPr/>
        </p:nvPicPr>
        <p:blipFill rotWithShape="1">
          <a:blip r:embed="rId2">
            <a:alphaModFix/>
          </a:blip>
          <a:srcRect b="416" l="0" r="832" t="417"/>
          <a:stretch/>
        </p:blipFill>
        <p:spPr>
          <a:xfrm>
            <a:off x="0" y="0"/>
            <a:ext cx="9143640" cy="514332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 type="tx">
  <p:cSld name="TITLE_AND_BODY">
    <p:bg>
      <p:bgPr>
        <a:solidFill>
          <a:schemeClr val="lt1"/>
        </a:solidFill>
      </p:bgPr>
    </p:bg>
    <p:spTree>
      <p:nvGrpSpPr>
        <p:cNvPr id="71" name="Shape 71"/>
        <p:cNvGrpSpPr/>
        <p:nvPr/>
      </p:nvGrpSpPr>
      <p:grpSpPr>
        <a:xfrm>
          <a:off x="0" y="0"/>
          <a:ext cx="0" cy="0"/>
          <a:chOff x="0" y="0"/>
          <a:chExt cx="0" cy="0"/>
        </a:xfrm>
      </p:grpSpPr>
      <p:pic>
        <p:nvPicPr>
          <p:cNvPr id="72" name="Google Shape;72;p17"/>
          <p:cNvPicPr preferRelativeResize="0"/>
          <p:nvPr/>
        </p:nvPicPr>
        <p:blipFill rotWithShape="1">
          <a:blip r:embed="rId2">
            <a:alphaModFix/>
          </a:blip>
          <a:srcRect b="416" l="0" r="832" t="417"/>
          <a:stretch/>
        </p:blipFill>
        <p:spPr>
          <a:xfrm>
            <a:off x="0" y="0"/>
            <a:ext cx="9143640" cy="5143320"/>
          </a:xfrm>
          <a:prstGeom prst="rect">
            <a:avLst/>
          </a:prstGeom>
          <a:noFill/>
          <a:ln>
            <a:noFill/>
          </a:ln>
        </p:spPr>
      </p:pic>
      <p:sp>
        <p:nvSpPr>
          <p:cNvPr id="73" name="Google Shape;73;p17"/>
          <p:cNvSpPr txBox="1"/>
          <p:nvPr>
            <p:ph idx="1" type="body"/>
          </p:nvPr>
        </p:nvSpPr>
        <p:spPr>
          <a:xfrm>
            <a:off x="5576400" y="3472920"/>
            <a:ext cx="2530080" cy="44352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74" name="Google Shape;74;p17"/>
          <p:cNvSpPr txBox="1"/>
          <p:nvPr>
            <p:ph type="title"/>
          </p:nvPr>
        </p:nvSpPr>
        <p:spPr>
          <a:xfrm>
            <a:off x="228600" y="228600"/>
            <a:ext cx="8686440" cy="82224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TWO_COLUMNS" type="twoObj">
  <p:cSld name="TWO_OBJECTS">
    <p:bg>
      <p:bgPr>
        <a:solidFill>
          <a:schemeClr val="lt1"/>
        </a:solidFill>
      </p:bgPr>
    </p:bg>
    <p:spTree>
      <p:nvGrpSpPr>
        <p:cNvPr id="75" name="Shape 75"/>
        <p:cNvGrpSpPr/>
        <p:nvPr/>
      </p:nvGrpSpPr>
      <p:grpSpPr>
        <a:xfrm>
          <a:off x="0" y="0"/>
          <a:ext cx="0" cy="0"/>
          <a:chOff x="0" y="0"/>
          <a:chExt cx="0" cy="0"/>
        </a:xfrm>
      </p:grpSpPr>
      <p:pic>
        <p:nvPicPr>
          <p:cNvPr id="76" name="Google Shape;76;p18"/>
          <p:cNvPicPr preferRelativeResize="0"/>
          <p:nvPr/>
        </p:nvPicPr>
        <p:blipFill rotWithShape="1">
          <a:blip r:embed="rId2">
            <a:alphaModFix/>
          </a:blip>
          <a:srcRect b="932" l="1754" r="97" t="932"/>
          <a:stretch/>
        </p:blipFill>
        <p:spPr>
          <a:xfrm flipH="1">
            <a:off x="360" y="0"/>
            <a:ext cx="9143640" cy="5142960"/>
          </a:xfrm>
          <a:prstGeom prst="rect">
            <a:avLst/>
          </a:prstGeom>
          <a:noFill/>
          <a:ln>
            <a:noFill/>
          </a:ln>
        </p:spPr>
      </p:pic>
      <p:sp>
        <p:nvSpPr>
          <p:cNvPr id="77" name="Google Shape;77;p18"/>
          <p:cNvSpPr txBox="1"/>
          <p:nvPr>
            <p:ph type="title"/>
          </p:nvPr>
        </p:nvSpPr>
        <p:spPr>
          <a:xfrm>
            <a:off x="231120" y="228600"/>
            <a:ext cx="8686440" cy="82224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type="titleOnly">
  <p:cSld name="TITLE_ONLY">
    <p:bg>
      <p:bgPr>
        <a:solidFill>
          <a:schemeClr val="lt1"/>
        </a:solidFill>
      </p:bgPr>
    </p:bg>
    <p:spTree>
      <p:nvGrpSpPr>
        <p:cNvPr id="78" name="Shape 78"/>
        <p:cNvGrpSpPr/>
        <p:nvPr/>
      </p:nvGrpSpPr>
      <p:grpSpPr>
        <a:xfrm>
          <a:off x="0" y="0"/>
          <a:ext cx="0" cy="0"/>
          <a:chOff x="0" y="0"/>
          <a:chExt cx="0" cy="0"/>
        </a:xfrm>
      </p:grpSpPr>
      <p:pic>
        <p:nvPicPr>
          <p:cNvPr id="79" name="Google Shape;79;p19"/>
          <p:cNvPicPr preferRelativeResize="0"/>
          <p:nvPr/>
        </p:nvPicPr>
        <p:blipFill rotWithShape="1">
          <a:blip r:embed="rId2">
            <a:alphaModFix/>
          </a:blip>
          <a:srcRect b="416" l="0" r="0" t="417"/>
          <a:stretch/>
        </p:blipFill>
        <p:spPr>
          <a:xfrm>
            <a:off x="0" y="0"/>
            <a:ext cx="9220320" cy="5142960"/>
          </a:xfrm>
          <a:prstGeom prst="rect">
            <a:avLst/>
          </a:prstGeom>
          <a:noFill/>
          <a:ln>
            <a:noFill/>
          </a:ln>
        </p:spPr>
      </p:pic>
      <p:sp>
        <p:nvSpPr>
          <p:cNvPr id="80" name="Google Shape;80;p19"/>
          <p:cNvSpPr txBox="1"/>
          <p:nvPr>
            <p:ph type="title"/>
          </p:nvPr>
        </p:nvSpPr>
        <p:spPr>
          <a:xfrm>
            <a:off x="228600" y="228600"/>
            <a:ext cx="8686440" cy="82224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
  <p:cSld name="ONE_COLUMN_TEXT">
    <p:bg>
      <p:bgPr>
        <a:solidFill>
          <a:schemeClr val="lt1"/>
        </a:solidFill>
      </p:bgPr>
    </p:bg>
    <p:spTree>
      <p:nvGrpSpPr>
        <p:cNvPr id="81" name="Shape 81"/>
        <p:cNvGrpSpPr/>
        <p:nvPr/>
      </p:nvGrpSpPr>
      <p:grpSpPr>
        <a:xfrm>
          <a:off x="0" y="0"/>
          <a:ext cx="0" cy="0"/>
          <a:chOff x="0" y="0"/>
          <a:chExt cx="0" cy="0"/>
        </a:xfrm>
      </p:grpSpPr>
      <p:pic>
        <p:nvPicPr>
          <p:cNvPr id="82" name="Google Shape;82;p20"/>
          <p:cNvPicPr preferRelativeResize="0"/>
          <p:nvPr/>
        </p:nvPicPr>
        <p:blipFill rotWithShape="1">
          <a:blip r:embed="rId2">
            <a:alphaModFix/>
          </a:blip>
          <a:srcRect b="826" l="827" r="826" t="827"/>
          <a:stretch/>
        </p:blipFill>
        <p:spPr>
          <a:xfrm>
            <a:off x="0" y="0"/>
            <a:ext cx="9143640" cy="5142960"/>
          </a:xfrm>
          <a:prstGeom prst="rect">
            <a:avLst/>
          </a:prstGeom>
          <a:noFill/>
          <a:ln>
            <a:noFill/>
          </a:ln>
        </p:spPr>
      </p:pic>
      <p:sp>
        <p:nvSpPr>
          <p:cNvPr id="83" name="Google Shape;83;p20"/>
          <p:cNvSpPr txBox="1"/>
          <p:nvPr>
            <p:ph type="title"/>
          </p:nvPr>
        </p:nvSpPr>
        <p:spPr>
          <a:xfrm>
            <a:off x="228600" y="228600"/>
            <a:ext cx="3998160" cy="144540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4" name="Google Shape;84;p20"/>
          <p:cNvSpPr txBox="1"/>
          <p:nvPr>
            <p:ph idx="1" type="body"/>
          </p:nvPr>
        </p:nvSpPr>
        <p:spPr>
          <a:xfrm>
            <a:off x="1609560" y="2066040"/>
            <a:ext cx="3823920" cy="253224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85" name="Google Shape;85;p20"/>
          <p:cNvSpPr txBox="1"/>
          <p:nvPr>
            <p:ph idx="2" type="body"/>
          </p:nvPr>
        </p:nvSpPr>
        <p:spPr>
          <a:xfrm>
            <a:off x="5715720" y="0"/>
            <a:ext cx="3427920" cy="5143320"/>
          </a:xfrm>
          <a:prstGeom prst="rect">
            <a:avLst/>
          </a:prstGeom>
          <a:noFill/>
          <a:ln>
            <a:noFill/>
          </a:ln>
        </p:spPr>
        <p:txBody>
          <a:bodyPr anchorCtr="0" anchor="t" bIns="45000" lIns="90000" spcFirstLastPara="1" rIns="90000" wrap="square" tIns="4500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ype="blank">
  <p:cSld name="BLANK">
    <p:bg>
      <p:bgPr>
        <a:solidFill>
          <a:schemeClr val="lt1"/>
        </a:solidFill>
      </p:bgPr>
    </p:bg>
    <p:spTree>
      <p:nvGrpSpPr>
        <p:cNvPr id="10" name="Shape 10"/>
        <p:cNvGrpSpPr/>
        <p:nvPr/>
      </p:nvGrpSpPr>
      <p:grpSpPr>
        <a:xfrm>
          <a:off x="0" y="0"/>
          <a:ext cx="0" cy="0"/>
          <a:chOff x="0" y="0"/>
          <a:chExt cx="0" cy="0"/>
        </a:xfrm>
      </p:grpSpPr>
      <p:pic>
        <p:nvPicPr>
          <p:cNvPr id="11" name="Google Shape;11;p3"/>
          <p:cNvPicPr preferRelativeResize="0"/>
          <p:nvPr/>
        </p:nvPicPr>
        <p:blipFill rotWithShape="1">
          <a:blip r:embed="rId2">
            <a:alphaModFix/>
          </a:blip>
          <a:srcRect b="416" l="0" r="832" t="417"/>
          <a:stretch/>
        </p:blipFill>
        <p:spPr>
          <a:xfrm>
            <a:off x="0" y="0"/>
            <a:ext cx="9143640" cy="5143320"/>
          </a:xfrm>
          <a:prstGeom prst="rect">
            <a:avLst/>
          </a:prstGeom>
          <a:noFill/>
          <a:ln>
            <a:noFill/>
          </a:ln>
        </p:spPr>
      </p:pic>
      <p:sp>
        <p:nvSpPr>
          <p:cNvPr id="12" name="Google Shape;12;p3"/>
          <p:cNvSpPr txBox="1"/>
          <p:nvPr>
            <p:ph type="title"/>
          </p:nvPr>
        </p:nvSpPr>
        <p:spPr>
          <a:xfrm>
            <a:off x="228600" y="228600"/>
            <a:ext cx="8686440" cy="105156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3" name="Google Shape;13;p3"/>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_POINT">
  <p:cSld name="MAIN_POINT">
    <p:bg>
      <p:bgPr>
        <a:solidFill>
          <a:schemeClr val="lt1"/>
        </a:solidFill>
      </p:bgPr>
    </p:bg>
    <p:spTree>
      <p:nvGrpSpPr>
        <p:cNvPr id="86" name="Shape 86"/>
        <p:cNvGrpSpPr/>
        <p:nvPr/>
      </p:nvGrpSpPr>
      <p:grpSpPr>
        <a:xfrm>
          <a:off x="0" y="0"/>
          <a:ext cx="0" cy="0"/>
          <a:chOff x="0" y="0"/>
          <a:chExt cx="0" cy="0"/>
        </a:xfrm>
      </p:grpSpPr>
      <p:pic>
        <p:nvPicPr>
          <p:cNvPr id="87" name="Google Shape;87;p21"/>
          <p:cNvPicPr preferRelativeResize="0"/>
          <p:nvPr/>
        </p:nvPicPr>
        <p:blipFill rotWithShape="1">
          <a:blip r:embed="rId2">
            <a:alphaModFix/>
          </a:blip>
          <a:srcRect b="826" l="827" r="826" t="827"/>
          <a:stretch/>
        </p:blipFill>
        <p:spPr>
          <a:xfrm>
            <a:off x="0" y="0"/>
            <a:ext cx="9143640" cy="5142960"/>
          </a:xfrm>
          <a:prstGeom prst="rect">
            <a:avLst/>
          </a:prstGeom>
          <a:noFill/>
          <a:ln>
            <a:noFill/>
          </a:ln>
        </p:spPr>
      </p:pic>
      <p:sp>
        <p:nvSpPr>
          <p:cNvPr id="88" name="Google Shape;88;p21"/>
          <p:cNvSpPr txBox="1"/>
          <p:nvPr>
            <p:ph type="title"/>
          </p:nvPr>
        </p:nvSpPr>
        <p:spPr>
          <a:xfrm>
            <a:off x="1388160" y="1307160"/>
            <a:ext cx="6367320" cy="252900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
  <p:cSld name="SECTION_TITLE_AND_DESCRIPTION">
    <p:bg>
      <p:bgPr>
        <a:solidFill>
          <a:schemeClr val="lt1"/>
        </a:solidFill>
      </p:bgPr>
    </p:bg>
    <p:spTree>
      <p:nvGrpSpPr>
        <p:cNvPr id="89" name="Shape 89"/>
        <p:cNvGrpSpPr/>
        <p:nvPr/>
      </p:nvGrpSpPr>
      <p:grpSpPr>
        <a:xfrm>
          <a:off x="0" y="0"/>
          <a:ext cx="0" cy="0"/>
          <a:chOff x="0" y="0"/>
          <a:chExt cx="0" cy="0"/>
        </a:xfrm>
      </p:grpSpPr>
      <p:pic>
        <p:nvPicPr>
          <p:cNvPr id="90" name="Google Shape;90;p22"/>
          <p:cNvPicPr preferRelativeResize="0"/>
          <p:nvPr/>
        </p:nvPicPr>
        <p:blipFill rotWithShape="1">
          <a:blip r:embed="rId2">
            <a:alphaModFix/>
          </a:blip>
          <a:srcRect b="416" l="0" r="832" t="417"/>
          <a:stretch/>
        </p:blipFill>
        <p:spPr>
          <a:xfrm>
            <a:off x="0" y="0"/>
            <a:ext cx="9143640" cy="5143320"/>
          </a:xfrm>
          <a:prstGeom prst="rect">
            <a:avLst/>
          </a:prstGeom>
          <a:noFill/>
          <a:ln>
            <a:noFill/>
          </a:ln>
        </p:spPr>
      </p:pic>
      <p:sp>
        <p:nvSpPr>
          <p:cNvPr id="91" name="Google Shape;91;p22"/>
          <p:cNvSpPr txBox="1"/>
          <p:nvPr>
            <p:ph type="title"/>
          </p:nvPr>
        </p:nvSpPr>
        <p:spPr>
          <a:xfrm>
            <a:off x="228600" y="462240"/>
            <a:ext cx="8686440" cy="58860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_ONLY">
  <p:cSld name="CAPTION_ONLY">
    <p:bg>
      <p:bgPr>
        <a:solidFill>
          <a:schemeClr val="lt1"/>
        </a:solidFill>
      </p:bgPr>
    </p:bg>
    <p:spTree>
      <p:nvGrpSpPr>
        <p:cNvPr id="92" name="Shape 92"/>
        <p:cNvGrpSpPr/>
        <p:nvPr/>
      </p:nvGrpSpPr>
      <p:grpSpPr>
        <a:xfrm>
          <a:off x="0" y="0"/>
          <a:ext cx="0" cy="0"/>
          <a:chOff x="0" y="0"/>
          <a:chExt cx="0" cy="0"/>
        </a:xfrm>
      </p:grpSpPr>
      <p:sp>
        <p:nvSpPr>
          <p:cNvPr id="93" name="Google Shape;93;p23"/>
          <p:cNvSpPr txBox="1"/>
          <p:nvPr>
            <p:ph idx="1" type="body"/>
          </p:nvPr>
        </p:nvSpPr>
        <p:spPr>
          <a:xfrm>
            <a:off x="0" y="0"/>
            <a:ext cx="9143640" cy="5143320"/>
          </a:xfrm>
          <a:prstGeom prst="rect">
            <a:avLst/>
          </a:prstGeom>
          <a:noFill/>
          <a:ln>
            <a:noFill/>
          </a:ln>
        </p:spPr>
        <p:txBody>
          <a:bodyPr anchorCtr="0" anchor="t" bIns="45000" lIns="90000" spcFirstLastPara="1" rIns="90000" wrap="square" tIns="45000">
            <a:normAutofit/>
          </a:bodyPr>
          <a:lstStyle>
            <a:lvl1pPr indent="-228600" lvl="0" marL="457200" marR="0" rtl="0" algn="l">
              <a:spcBef>
                <a:spcPts val="0"/>
              </a:spcBef>
              <a:spcAft>
                <a:spcPts val="0"/>
              </a:spcAft>
              <a:buSzPts val="1400"/>
              <a:buNone/>
              <a:defRPr b="0" i="0" sz="1800" u="none" cap="none" strike="noStrike"/>
            </a:lvl1pPr>
          </a:lstStyle>
          <a:p/>
        </p:txBody>
      </p:sp>
      <p:sp>
        <p:nvSpPr>
          <p:cNvPr id="94" name="Google Shape;94;p23"/>
          <p:cNvSpPr txBox="1"/>
          <p:nvPr>
            <p:ph type="title"/>
          </p:nvPr>
        </p:nvSpPr>
        <p:spPr>
          <a:xfrm>
            <a:off x="228600" y="4549680"/>
            <a:ext cx="3658320" cy="36504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secHead">
  <p:cSld name="SECTION_HEADER">
    <p:bg>
      <p:bgPr>
        <a:solidFill>
          <a:schemeClr val="lt1"/>
        </a:solidFill>
      </p:bgPr>
    </p:bg>
    <p:spTree>
      <p:nvGrpSpPr>
        <p:cNvPr id="14" name="Shape 14"/>
        <p:cNvGrpSpPr/>
        <p:nvPr/>
      </p:nvGrpSpPr>
      <p:grpSpPr>
        <a:xfrm>
          <a:off x="0" y="0"/>
          <a:ext cx="0" cy="0"/>
          <a:chOff x="0" y="0"/>
          <a:chExt cx="0" cy="0"/>
        </a:xfrm>
      </p:grpSpPr>
      <p:pic>
        <p:nvPicPr>
          <p:cNvPr id="15" name="Google Shape;15;p4"/>
          <p:cNvPicPr preferRelativeResize="0"/>
          <p:nvPr/>
        </p:nvPicPr>
        <p:blipFill rotWithShape="1">
          <a:blip r:embed="rId2">
            <a:alphaModFix/>
          </a:blip>
          <a:srcRect b="826" l="827" r="826" t="827"/>
          <a:stretch/>
        </p:blipFill>
        <p:spPr>
          <a:xfrm>
            <a:off x="0" y="0"/>
            <a:ext cx="9143640" cy="5142960"/>
          </a:xfrm>
          <a:prstGeom prst="rect">
            <a:avLst/>
          </a:prstGeom>
          <a:noFill/>
          <a:ln>
            <a:noFill/>
          </a:ln>
        </p:spPr>
      </p:pic>
      <p:sp>
        <p:nvSpPr>
          <p:cNvPr id="16" name="Google Shape;16;p4"/>
          <p:cNvSpPr txBox="1"/>
          <p:nvPr>
            <p:ph type="title"/>
          </p:nvPr>
        </p:nvSpPr>
        <p:spPr>
          <a:xfrm>
            <a:off x="873720" y="3070440"/>
            <a:ext cx="3350520" cy="187920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7" name="Google Shape;17;p4"/>
          <p:cNvSpPr txBox="1"/>
          <p:nvPr>
            <p:ph idx="2" type="title"/>
          </p:nvPr>
        </p:nvSpPr>
        <p:spPr>
          <a:xfrm>
            <a:off x="7007040" y="1610280"/>
            <a:ext cx="1267920" cy="126936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8" name="Google Shape;18;p4"/>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_1">
  <p:cSld name="ONE_COLUMN_TEXT_1">
    <p:bg>
      <p:bgPr>
        <a:solidFill>
          <a:schemeClr val="lt1"/>
        </a:solidFill>
      </p:bgPr>
    </p:bg>
    <p:spTree>
      <p:nvGrpSpPr>
        <p:cNvPr id="19" name="Shape 19"/>
        <p:cNvGrpSpPr/>
        <p:nvPr/>
      </p:nvGrpSpPr>
      <p:grpSpPr>
        <a:xfrm>
          <a:off x="0" y="0"/>
          <a:ext cx="0" cy="0"/>
          <a:chOff x="0" y="0"/>
          <a:chExt cx="0" cy="0"/>
        </a:xfrm>
      </p:grpSpPr>
      <p:pic>
        <p:nvPicPr>
          <p:cNvPr id="20" name="Google Shape;20;p5"/>
          <p:cNvPicPr preferRelativeResize="0"/>
          <p:nvPr/>
        </p:nvPicPr>
        <p:blipFill rotWithShape="1">
          <a:blip r:embed="rId2">
            <a:alphaModFix/>
          </a:blip>
          <a:srcRect b="1854" l="513" r="512" t="0"/>
          <a:stretch/>
        </p:blipFill>
        <p:spPr>
          <a:xfrm>
            <a:off x="0" y="0"/>
            <a:ext cx="9143640" cy="5143320"/>
          </a:xfrm>
          <a:prstGeom prst="rect">
            <a:avLst/>
          </a:prstGeom>
          <a:noFill/>
          <a:ln>
            <a:noFill/>
          </a:ln>
        </p:spPr>
      </p:pic>
      <p:sp>
        <p:nvSpPr>
          <p:cNvPr id="21" name="Google Shape;21;p5"/>
          <p:cNvSpPr txBox="1"/>
          <p:nvPr>
            <p:ph type="title"/>
          </p:nvPr>
        </p:nvSpPr>
        <p:spPr>
          <a:xfrm>
            <a:off x="233640" y="228600"/>
            <a:ext cx="8686440" cy="82224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22" name="Google Shape;22;p5"/>
          <p:cNvSpPr txBox="1"/>
          <p:nvPr>
            <p:ph idx="1" type="body"/>
          </p:nvPr>
        </p:nvSpPr>
        <p:spPr>
          <a:xfrm>
            <a:off x="228600" y="1370160"/>
            <a:ext cx="3697560" cy="3544560"/>
          </a:xfrm>
          <a:prstGeom prst="rect">
            <a:avLst/>
          </a:prstGeom>
          <a:noFill/>
          <a:ln>
            <a:noFill/>
          </a:ln>
        </p:spPr>
        <p:txBody>
          <a:bodyPr anchorCtr="0" anchor="b" bIns="91425" lIns="91425" spcFirstLastPara="1" rIns="91425" wrap="square" tIns="91425">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23" name="Google Shape;23;p5"/>
          <p:cNvSpPr txBox="1"/>
          <p:nvPr>
            <p:ph idx="2" type="body"/>
          </p:nvPr>
        </p:nvSpPr>
        <p:spPr>
          <a:xfrm>
            <a:off x="4572360" y="1524960"/>
            <a:ext cx="4236840" cy="3125160"/>
          </a:xfrm>
          <a:prstGeom prst="rect">
            <a:avLst/>
          </a:prstGeom>
          <a:noFill/>
          <a:ln>
            <a:noFill/>
          </a:ln>
        </p:spPr>
        <p:txBody>
          <a:bodyPr anchorCtr="0" anchor="t" bIns="45000" lIns="90000" spcFirstLastPara="1" rIns="90000" wrap="square" tIns="4500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3_1">
  <p:cSld name="CUSTOM_3_1">
    <p:bg>
      <p:bgPr>
        <a:solidFill>
          <a:schemeClr val="lt1"/>
        </a:solidFill>
      </p:bgPr>
    </p:bg>
    <p:spTree>
      <p:nvGrpSpPr>
        <p:cNvPr id="24" name="Shape 24"/>
        <p:cNvGrpSpPr/>
        <p:nvPr/>
      </p:nvGrpSpPr>
      <p:grpSpPr>
        <a:xfrm>
          <a:off x="0" y="0"/>
          <a:ext cx="0" cy="0"/>
          <a:chOff x="0" y="0"/>
          <a:chExt cx="0" cy="0"/>
        </a:xfrm>
      </p:grpSpPr>
      <p:pic>
        <p:nvPicPr>
          <p:cNvPr id="25" name="Google Shape;25;p6"/>
          <p:cNvPicPr preferRelativeResize="0"/>
          <p:nvPr/>
        </p:nvPicPr>
        <p:blipFill rotWithShape="1">
          <a:blip r:embed="rId2">
            <a:alphaModFix/>
          </a:blip>
          <a:srcRect b="826" l="827" r="826" t="827"/>
          <a:stretch/>
        </p:blipFill>
        <p:spPr>
          <a:xfrm>
            <a:off x="0" y="0"/>
            <a:ext cx="9143640" cy="5143320"/>
          </a:xfrm>
          <a:prstGeom prst="rect">
            <a:avLst/>
          </a:prstGeom>
          <a:noFill/>
          <a:ln>
            <a:noFill/>
          </a:ln>
        </p:spPr>
      </p:pic>
      <p:sp>
        <p:nvSpPr>
          <p:cNvPr id="26" name="Google Shape;26;p6"/>
          <p:cNvSpPr txBox="1"/>
          <p:nvPr>
            <p:ph type="title"/>
          </p:nvPr>
        </p:nvSpPr>
        <p:spPr>
          <a:xfrm>
            <a:off x="4767840" y="1742400"/>
            <a:ext cx="3737520" cy="110448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27" name="Google Shape;27;p6"/>
          <p:cNvSpPr/>
          <p:nvPr/>
        </p:nvSpPr>
        <p:spPr>
          <a:xfrm>
            <a:off x="5591520" y="2936520"/>
            <a:ext cx="2913840" cy="7398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b="1" lang="en-US" sz="1000" u="none" strike="noStrike">
                <a:solidFill>
                  <a:schemeClr val="dk1"/>
                </a:solidFill>
                <a:latin typeface="Karla"/>
                <a:ea typeface="Karla"/>
                <a:cs typeface="Karla"/>
                <a:sym typeface="Karla"/>
              </a:rPr>
              <a:t>CREDITS:</a:t>
            </a:r>
            <a:r>
              <a:rPr b="0" lang="en-US" sz="1000" u="none" strike="noStrike">
                <a:solidFill>
                  <a:schemeClr val="dk1"/>
                </a:solidFill>
                <a:latin typeface="Karla"/>
                <a:ea typeface="Karla"/>
                <a:cs typeface="Karla"/>
                <a:sym typeface="Karla"/>
              </a:rPr>
              <a:t> This presentation template was created by </a:t>
            </a:r>
            <a:r>
              <a:rPr b="1" lang="en-US" sz="1000" u="sng" strike="noStrike">
                <a:solidFill>
                  <a:schemeClr val="hlink"/>
                </a:solidFill>
                <a:latin typeface="Karla"/>
                <a:ea typeface="Karla"/>
                <a:cs typeface="Karla"/>
                <a:sym typeface="Karla"/>
                <a:hlinkClick r:id="rId3"/>
              </a:rPr>
              <a:t>Slidesgo</a:t>
            </a:r>
            <a:r>
              <a:rPr b="0" lang="en-US" sz="1000" u="none" strike="noStrike">
                <a:solidFill>
                  <a:schemeClr val="dk1"/>
                </a:solidFill>
                <a:latin typeface="Karla"/>
                <a:ea typeface="Karla"/>
                <a:cs typeface="Karla"/>
                <a:sym typeface="Karla"/>
              </a:rPr>
              <a:t>, and includes icons, infographics &amp; images by </a:t>
            </a:r>
            <a:r>
              <a:rPr b="1" lang="en-US" sz="1000" u="sng" strike="noStrike">
                <a:solidFill>
                  <a:schemeClr val="hlink"/>
                </a:solidFill>
                <a:latin typeface="Karla"/>
                <a:ea typeface="Karla"/>
                <a:cs typeface="Karla"/>
                <a:sym typeface="Karla"/>
                <a:hlinkClick r:id="rId4"/>
              </a:rPr>
              <a:t>Freepik</a:t>
            </a:r>
            <a:r>
              <a:rPr b="0" lang="en-US" sz="1000" u="none" strike="noStrike">
                <a:solidFill>
                  <a:schemeClr val="dk1"/>
                </a:solidFill>
                <a:latin typeface="Karla"/>
                <a:ea typeface="Karla"/>
                <a:cs typeface="Karla"/>
                <a:sym typeface="Karla"/>
              </a:rPr>
              <a:t> </a:t>
            </a:r>
            <a:endParaRPr b="0" sz="1000" u="none" strike="noStrike">
              <a:solidFill>
                <a:srgbClr val="000000"/>
              </a:solidFill>
              <a:latin typeface="Noto Sans Symbols"/>
              <a:ea typeface="Noto Sans Symbols"/>
              <a:cs typeface="Noto Sans Symbols"/>
              <a:sym typeface="Noto Sans Symbol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_NUMBER">
  <p:cSld name="BIG_NUMBER">
    <p:bg>
      <p:bgPr>
        <a:solidFill>
          <a:schemeClr val="lt1"/>
        </a:solidFill>
      </p:bgPr>
    </p:bg>
    <p:spTree>
      <p:nvGrpSpPr>
        <p:cNvPr id="28" name="Shape 28"/>
        <p:cNvGrpSpPr/>
        <p:nvPr/>
      </p:nvGrpSpPr>
      <p:grpSpPr>
        <a:xfrm>
          <a:off x="0" y="0"/>
          <a:ext cx="0" cy="0"/>
          <a:chOff x="0" y="0"/>
          <a:chExt cx="0" cy="0"/>
        </a:xfrm>
      </p:grpSpPr>
      <p:pic>
        <p:nvPicPr>
          <p:cNvPr id="29" name="Google Shape;29;p7"/>
          <p:cNvPicPr preferRelativeResize="0"/>
          <p:nvPr/>
        </p:nvPicPr>
        <p:blipFill rotWithShape="1">
          <a:blip r:embed="rId2">
            <a:alphaModFix/>
          </a:blip>
          <a:srcRect b="826" l="827" r="826" t="827"/>
          <a:stretch/>
        </p:blipFill>
        <p:spPr>
          <a:xfrm>
            <a:off x="0" y="0"/>
            <a:ext cx="9143640" cy="5142960"/>
          </a:xfrm>
          <a:prstGeom prst="rect">
            <a:avLst/>
          </a:prstGeom>
          <a:noFill/>
          <a:ln>
            <a:noFill/>
          </a:ln>
        </p:spPr>
      </p:pic>
      <p:sp>
        <p:nvSpPr>
          <p:cNvPr id="30" name="Google Shape;30;p7"/>
          <p:cNvSpPr txBox="1"/>
          <p:nvPr>
            <p:ph hasCustomPrompt="1" type="title"/>
          </p:nvPr>
        </p:nvSpPr>
        <p:spPr>
          <a:xfrm>
            <a:off x="1284120" y="1953000"/>
            <a:ext cx="6575760" cy="79920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2">
    <p:bg>
      <p:bgPr>
        <a:solidFill>
          <a:srgbClr val="FFFFFF"/>
        </a:solidFill>
      </p:bgPr>
    </p:bg>
    <p:spTree>
      <p:nvGrpSpPr>
        <p:cNvPr id="31" name="Shape 3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_1_1_1_2_1">
  <p:cSld name="BLANK_1_1_1_1_2_1">
    <p:bg>
      <p:bgPr>
        <a:solidFill>
          <a:schemeClr val="lt1"/>
        </a:solidFill>
      </p:bgPr>
    </p:bg>
    <p:spTree>
      <p:nvGrpSpPr>
        <p:cNvPr id="32" name="Shape 32"/>
        <p:cNvGrpSpPr/>
        <p:nvPr/>
      </p:nvGrpSpPr>
      <p:grpSpPr>
        <a:xfrm>
          <a:off x="0" y="0"/>
          <a:ext cx="0" cy="0"/>
          <a:chOff x="0" y="0"/>
          <a:chExt cx="0" cy="0"/>
        </a:xfrm>
      </p:grpSpPr>
      <p:pic>
        <p:nvPicPr>
          <p:cNvPr id="33" name="Google Shape;33;p9"/>
          <p:cNvPicPr preferRelativeResize="0"/>
          <p:nvPr/>
        </p:nvPicPr>
        <p:blipFill rotWithShape="1">
          <a:blip r:embed="rId2">
            <a:alphaModFix/>
          </a:blip>
          <a:srcRect b="932" l="961" r="950" t="922"/>
          <a:stretch/>
        </p:blipFill>
        <p:spPr>
          <a:xfrm flipH="1">
            <a:off x="5400" y="0"/>
            <a:ext cx="9138600" cy="5143320"/>
          </a:xfrm>
          <a:prstGeom prst="rect">
            <a:avLst/>
          </a:prstGeom>
          <a:noFill/>
          <a:ln>
            <a:noFill/>
          </a:ln>
        </p:spPr>
      </p:pic>
      <p:sp>
        <p:nvSpPr>
          <p:cNvPr id="34" name="Google Shape;34;p9"/>
          <p:cNvSpPr txBox="1"/>
          <p:nvPr>
            <p:ph type="title"/>
          </p:nvPr>
        </p:nvSpPr>
        <p:spPr>
          <a:xfrm>
            <a:off x="228600" y="228600"/>
            <a:ext cx="8686440" cy="82224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35" name="Google Shape;35;p9"/>
          <p:cNvSpPr txBox="1"/>
          <p:nvPr>
            <p:ph idx="2" type="title"/>
          </p:nvPr>
        </p:nvSpPr>
        <p:spPr>
          <a:xfrm>
            <a:off x="7034760" y="2030040"/>
            <a:ext cx="625320" cy="48888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36" name="Google Shape;36;p9"/>
          <p:cNvSpPr txBox="1"/>
          <p:nvPr>
            <p:ph idx="3" type="title"/>
          </p:nvPr>
        </p:nvSpPr>
        <p:spPr>
          <a:xfrm>
            <a:off x="2498400" y="2030040"/>
            <a:ext cx="625320" cy="48888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37" name="Google Shape;37;p9"/>
          <p:cNvSpPr txBox="1"/>
          <p:nvPr>
            <p:ph idx="4" type="title"/>
          </p:nvPr>
        </p:nvSpPr>
        <p:spPr>
          <a:xfrm>
            <a:off x="231120" y="2030040"/>
            <a:ext cx="624240" cy="48888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38" name="Google Shape;38;p9"/>
          <p:cNvSpPr txBox="1"/>
          <p:nvPr>
            <p:ph idx="5" type="title"/>
          </p:nvPr>
        </p:nvSpPr>
        <p:spPr>
          <a:xfrm>
            <a:off x="4766400" y="2030040"/>
            <a:ext cx="625320" cy="48888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39" name="Google Shape;39;p9"/>
          <p:cNvSpPr txBox="1"/>
          <p:nvPr>
            <p:ph idx="6" type="title"/>
          </p:nvPr>
        </p:nvSpPr>
        <p:spPr>
          <a:xfrm>
            <a:off x="2499840" y="3377160"/>
            <a:ext cx="624240" cy="48888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0" name="Google Shape;40;p9"/>
          <p:cNvSpPr txBox="1"/>
          <p:nvPr>
            <p:ph idx="7" type="title"/>
          </p:nvPr>
        </p:nvSpPr>
        <p:spPr>
          <a:xfrm>
            <a:off x="4767480" y="3377160"/>
            <a:ext cx="624240" cy="48888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1" name="Google Shape;41;p9"/>
          <p:cNvSpPr txBox="1"/>
          <p:nvPr>
            <p:ph idx="8" type="title"/>
          </p:nvPr>
        </p:nvSpPr>
        <p:spPr>
          <a:xfrm>
            <a:off x="7034760" y="3377160"/>
            <a:ext cx="624240" cy="48888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2" name="Google Shape;42;p9"/>
          <p:cNvSpPr txBox="1"/>
          <p:nvPr>
            <p:ph idx="9" type="title"/>
          </p:nvPr>
        </p:nvSpPr>
        <p:spPr>
          <a:xfrm>
            <a:off x="232200" y="3377160"/>
            <a:ext cx="624240" cy="48888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_1">
  <p:cSld name="TITLE_ONLY_1">
    <p:bg>
      <p:bgPr>
        <a:solidFill>
          <a:schemeClr val="lt1"/>
        </a:solidFill>
      </p:bgPr>
    </p:bg>
    <p:spTree>
      <p:nvGrpSpPr>
        <p:cNvPr id="43" name="Shape 43"/>
        <p:cNvGrpSpPr/>
        <p:nvPr/>
      </p:nvGrpSpPr>
      <p:grpSpPr>
        <a:xfrm>
          <a:off x="0" y="0"/>
          <a:ext cx="0" cy="0"/>
          <a:chOff x="0" y="0"/>
          <a:chExt cx="0" cy="0"/>
        </a:xfrm>
      </p:grpSpPr>
      <p:pic>
        <p:nvPicPr>
          <p:cNvPr id="44" name="Google Shape;44;p10"/>
          <p:cNvPicPr preferRelativeResize="0"/>
          <p:nvPr/>
        </p:nvPicPr>
        <p:blipFill rotWithShape="1">
          <a:blip r:embed="rId2">
            <a:alphaModFix/>
          </a:blip>
          <a:srcRect b="922" l="1754" r="97" t="932"/>
          <a:stretch/>
        </p:blipFill>
        <p:spPr>
          <a:xfrm flipH="1">
            <a:off x="360" y="0"/>
            <a:ext cx="9143640" cy="5143320"/>
          </a:xfrm>
          <a:prstGeom prst="rect">
            <a:avLst/>
          </a:prstGeom>
          <a:noFill/>
          <a:ln>
            <a:noFill/>
          </a:ln>
        </p:spPr>
      </p:pic>
      <p:sp>
        <p:nvSpPr>
          <p:cNvPr id="45" name="Google Shape;45;p10"/>
          <p:cNvSpPr txBox="1"/>
          <p:nvPr>
            <p:ph type="title"/>
          </p:nvPr>
        </p:nvSpPr>
        <p:spPr>
          <a:xfrm>
            <a:off x="228600" y="228600"/>
            <a:ext cx="8686440" cy="82224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4"/>
          <p:cNvSpPr txBox="1"/>
          <p:nvPr>
            <p:ph type="title"/>
          </p:nvPr>
        </p:nvSpPr>
        <p:spPr>
          <a:xfrm>
            <a:off x="228600" y="1104840"/>
            <a:ext cx="8686440" cy="164736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4500"/>
              <a:buFont typeface="Figtree"/>
              <a:buNone/>
            </a:pPr>
            <a:r>
              <a:rPr b="0" lang="en-US" sz="4500" u="none" strike="noStrike">
                <a:solidFill>
                  <a:schemeClr val="dk1"/>
                </a:solidFill>
                <a:latin typeface="Figtree"/>
                <a:ea typeface="Figtree"/>
                <a:cs typeface="Figtree"/>
                <a:sym typeface="Figtree"/>
              </a:rPr>
              <a:t>SmartShelfX Overview</a:t>
            </a:r>
            <a:endParaRPr b="0" sz="4500" u="none" strike="noStrike">
              <a:solidFill>
                <a:schemeClr val="dk1"/>
              </a:solidFill>
              <a:latin typeface="Arial"/>
              <a:ea typeface="Arial"/>
              <a:cs typeface="Arial"/>
              <a:sym typeface="Arial"/>
            </a:endParaRPr>
          </a:p>
        </p:txBody>
      </p:sp>
      <p:sp>
        <p:nvSpPr>
          <p:cNvPr id="100" name="Google Shape;100;p24"/>
          <p:cNvSpPr txBox="1"/>
          <p:nvPr>
            <p:ph idx="1" type="subTitle"/>
          </p:nvPr>
        </p:nvSpPr>
        <p:spPr>
          <a:xfrm>
            <a:off x="228600" y="3171960"/>
            <a:ext cx="2943000" cy="174276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600"/>
              <a:buFont typeface="Karla"/>
              <a:buNone/>
            </a:pPr>
            <a:r>
              <a:rPr b="0" i="0" lang="en-US" sz="1600" u="none" cap="none" strike="noStrike">
                <a:solidFill>
                  <a:schemeClr val="dk1"/>
                </a:solidFill>
                <a:latin typeface="Karla"/>
                <a:ea typeface="Karla"/>
                <a:cs typeface="Karla"/>
                <a:sym typeface="Karla"/>
              </a:rPr>
              <a:t>AI-Based Inventory Forecast Auto-Restock Platform</a:t>
            </a:r>
            <a:endParaRPr b="0" i="0" sz="1600" u="none" cap="none" strike="noStrike">
              <a:solidFill>
                <a:srgbClr val="000000"/>
              </a:solidFill>
              <a:latin typeface="Noto Sans Symbols"/>
              <a:ea typeface="Noto Sans Symbols"/>
              <a:cs typeface="Noto Sans Symbols"/>
              <a:sym typeface="Noto Sans Symbols"/>
            </a:endParaRPr>
          </a:p>
        </p:txBody>
      </p:sp>
      <p:cxnSp>
        <p:nvCxnSpPr>
          <p:cNvPr id="101" name="Google Shape;101;p24"/>
          <p:cNvCxnSpPr/>
          <p:nvPr/>
        </p:nvCxnSpPr>
        <p:spPr>
          <a:xfrm>
            <a:off x="-76320" y="294300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3" title="dreamy-atmosphere-pastel-colored-scene-travel-content.jpg"/>
          <p:cNvSpPr/>
          <p:nvPr/>
        </p:nvSpPr>
        <p:spPr>
          <a:xfrm flipH="1">
            <a:off x="4571280" y="1524960"/>
            <a:ext cx="4236840" cy="3125160"/>
          </a:xfrm>
          <a:prstGeom prst="roundRect">
            <a:avLst>
              <a:gd fmla="val 4001" name="adj"/>
            </a:avLst>
          </a:prstGeom>
          <a:blipFill rotWithShape="0">
            <a:blip r:embed="rId3">
              <a:alphaModFix/>
            </a:blip>
            <a:stretch>
              <a:fillRect b="0" l="0" r="0" t="0"/>
            </a:stretch>
          </a:blipFill>
          <a:ln>
            <a:noFill/>
          </a:ln>
        </p:spPr>
        <p:txBody>
          <a:bodyPr anchorCtr="0" anchor="t" bIns="45000" lIns="90000" spcFirstLastPara="1" rIns="90000" wrap="square" tIns="45000">
            <a:noAutofit/>
          </a:bodyPr>
          <a:lstStyle/>
          <a:p>
            <a:pPr indent="0" lvl="0" marL="0" marR="0" rtl="0" algn="l">
              <a:spcBef>
                <a:spcPts val="0"/>
              </a:spcBef>
              <a:spcAft>
                <a:spcPts val="0"/>
              </a:spcAft>
              <a:buNone/>
            </a:pPr>
            <a:r>
              <a:t/>
            </a:r>
            <a:endParaRPr b="0" sz="1800" u="none" strike="noStrike">
              <a:solidFill>
                <a:srgbClr val="000000"/>
              </a:solidFill>
              <a:latin typeface="Noto Sans Symbols"/>
              <a:ea typeface="Noto Sans Symbols"/>
              <a:cs typeface="Noto Sans Symbols"/>
              <a:sym typeface="Noto Sans Symbols"/>
            </a:endParaRPr>
          </a:p>
        </p:txBody>
      </p:sp>
      <p:sp>
        <p:nvSpPr>
          <p:cNvPr id="164" name="Google Shape;164;p33"/>
          <p:cNvSpPr txBox="1"/>
          <p:nvPr>
            <p:ph type="title"/>
          </p:nvPr>
        </p:nvSpPr>
        <p:spPr>
          <a:xfrm>
            <a:off x="237960" y="228600"/>
            <a:ext cx="8686440" cy="81864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2500"/>
              <a:buFont typeface="Figtree"/>
              <a:buNone/>
            </a:pPr>
            <a:r>
              <a:rPr b="0" lang="en-US" sz="2500" u="none" strike="noStrike">
                <a:solidFill>
                  <a:schemeClr val="dk1"/>
                </a:solidFill>
                <a:latin typeface="Figtree"/>
                <a:ea typeface="Figtree"/>
                <a:cs typeface="Figtree"/>
                <a:sym typeface="Figtree"/>
              </a:rPr>
              <a:t>AI forecasting and automated restocking</a:t>
            </a:r>
            <a:endParaRPr b="0" sz="2500" u="none" strike="noStrike">
              <a:solidFill>
                <a:schemeClr val="dk1"/>
              </a:solidFill>
              <a:latin typeface="Arial"/>
              <a:ea typeface="Arial"/>
              <a:cs typeface="Arial"/>
              <a:sym typeface="Arial"/>
            </a:endParaRPr>
          </a:p>
        </p:txBody>
      </p:sp>
      <p:sp>
        <p:nvSpPr>
          <p:cNvPr id="165" name="Google Shape;165;p33"/>
          <p:cNvSpPr txBox="1"/>
          <p:nvPr>
            <p:ph idx="1" type="body"/>
          </p:nvPr>
        </p:nvSpPr>
        <p:spPr>
          <a:xfrm>
            <a:off x="228600" y="1371600"/>
            <a:ext cx="3695400" cy="3543120"/>
          </a:xfrm>
          <a:prstGeom prst="rect">
            <a:avLst/>
          </a:prstGeom>
          <a:noFill/>
          <a:ln>
            <a:noFill/>
          </a:ln>
        </p:spPr>
        <p:txBody>
          <a:bodyPr anchorCtr="0" anchor="b" bIns="91425" lIns="91425" spcFirstLastPara="1" rIns="91425" wrap="square" tIns="91425">
            <a:normAutofit/>
          </a:bodyPr>
          <a:lstStyle/>
          <a:p>
            <a:pPr indent="0" lvl="0" marL="0" marR="0" rtl="0" algn="l">
              <a:lnSpc>
                <a:spcPct val="150000"/>
              </a:lnSpc>
              <a:spcBef>
                <a:spcPts val="0"/>
              </a:spcBef>
              <a:spcAft>
                <a:spcPts val="0"/>
              </a:spcAft>
              <a:buClr>
                <a:schemeClr val="dk1"/>
              </a:buClr>
              <a:buSzPts val="1400"/>
              <a:buFont typeface="Karla"/>
              <a:buNone/>
            </a:pPr>
            <a:r>
              <a:rPr b="0" i="0" lang="en-US" sz="1400" u="none" cap="none" strike="noStrike">
                <a:solidFill>
                  <a:schemeClr val="dk1"/>
                </a:solidFill>
                <a:latin typeface="Karla"/>
                <a:ea typeface="Karla"/>
                <a:cs typeface="Karla"/>
                <a:sym typeface="Karla"/>
              </a:rPr>
              <a:t>Utilizing AI, the platform predicts demand for each product on a daily and weekly basis by analyzing historical data and trends. It highlights potential stockouts and generates automated restocking suggestions. The AI-powered forecasts support smarter purchasing decisions, reducing overstock and minimizing stock shortages.</a:t>
            </a:r>
            <a:endParaRPr b="0" i="0" sz="1400" u="none" cap="none" strike="noStrike">
              <a:solidFill>
                <a:srgbClr val="000000"/>
              </a:solidFill>
              <a:latin typeface="Arial"/>
              <a:ea typeface="Arial"/>
              <a:cs typeface="Arial"/>
              <a:sym typeface="Arial"/>
            </a:endParaRPr>
          </a:p>
        </p:txBody>
      </p:sp>
      <p:cxnSp>
        <p:nvCxnSpPr>
          <p:cNvPr id="166" name="Google Shape;166;p33"/>
          <p:cNvCxnSpPr/>
          <p:nvPr/>
        </p:nvCxnSpPr>
        <p:spPr>
          <a:xfrm>
            <a:off x="-76320" y="112644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4"/>
          <p:cNvSpPr txBox="1"/>
          <p:nvPr>
            <p:ph type="title"/>
          </p:nvPr>
        </p:nvSpPr>
        <p:spPr>
          <a:xfrm>
            <a:off x="228600" y="228600"/>
            <a:ext cx="8686440" cy="104724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3500"/>
              <a:buFont typeface="Figtree"/>
              <a:buNone/>
            </a:pPr>
            <a:r>
              <a:rPr b="0" lang="en-US" sz="3500" u="none" strike="noStrike">
                <a:solidFill>
                  <a:schemeClr val="dk1"/>
                </a:solidFill>
                <a:latin typeface="Figtree"/>
                <a:ea typeface="Figtree"/>
                <a:cs typeface="Figtree"/>
                <a:sym typeface="Figtree"/>
              </a:rPr>
              <a:t>Conclusions</a:t>
            </a:r>
            <a:endParaRPr b="0" sz="3500" u="none" strike="noStrike">
              <a:solidFill>
                <a:schemeClr val="dk1"/>
              </a:solidFill>
              <a:latin typeface="Arial"/>
              <a:ea typeface="Arial"/>
              <a:cs typeface="Arial"/>
              <a:sym typeface="Arial"/>
            </a:endParaRPr>
          </a:p>
        </p:txBody>
      </p:sp>
      <p:sp>
        <p:nvSpPr>
          <p:cNvPr id="172" name="Google Shape;172;p34"/>
          <p:cNvSpPr txBox="1"/>
          <p:nvPr>
            <p:ph idx="1" type="subTitle"/>
          </p:nvPr>
        </p:nvSpPr>
        <p:spPr>
          <a:xfrm>
            <a:off x="228600" y="1733400"/>
            <a:ext cx="6372000" cy="318096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200"/>
              <a:buFont typeface="Karla"/>
              <a:buNone/>
            </a:pPr>
            <a:r>
              <a:rPr b="0" i="0" lang="en-US" sz="1800" u="none" cap="none" strike="noStrike">
                <a:solidFill>
                  <a:schemeClr val="dk1"/>
                </a:solidFill>
                <a:latin typeface="Karla"/>
                <a:ea typeface="Karla"/>
                <a:cs typeface="Karla"/>
                <a:sym typeface="Karla"/>
              </a:rPr>
              <a:t>SmartShelfX harnesses AI and advanced inventory tools to deliver </a:t>
            </a:r>
            <a:r>
              <a:rPr b="1" i="0" lang="en-US" sz="1800" u="none" cap="none" strike="noStrike">
                <a:solidFill>
                  <a:schemeClr val="dk1"/>
                </a:solidFill>
                <a:latin typeface="Karla"/>
                <a:ea typeface="Karla"/>
                <a:cs typeface="Karla"/>
                <a:sym typeface="Karla"/>
              </a:rPr>
              <a:t>efficient stock management</a:t>
            </a:r>
            <a:r>
              <a:rPr b="0" i="0" lang="en-US" sz="1800" u="none" cap="none" strike="noStrike">
                <a:solidFill>
                  <a:schemeClr val="dk1"/>
                </a:solidFill>
                <a:latin typeface="Karla"/>
                <a:ea typeface="Karla"/>
                <a:cs typeface="Karla"/>
                <a:sym typeface="Karla"/>
              </a:rPr>
              <a:t> and automation. Its secure user management and real-time transaction tracking ensure accuracy and transparency. The AI forecasting and auto-restock capabilities enhance operational efficiency, minimizing risks of overstock or stockout, and driving smarter inventory control across business functions.</a:t>
            </a:r>
            <a:endParaRPr b="0" i="0" sz="1800" u="none" cap="none" strike="noStrike">
              <a:solidFill>
                <a:srgbClr val="000000"/>
              </a:solidFill>
              <a:latin typeface="Noto Sans Symbols"/>
              <a:ea typeface="Noto Sans Symbols"/>
              <a:cs typeface="Noto Sans Symbols"/>
              <a:sym typeface="Noto Sans Symbols"/>
            </a:endParaRPr>
          </a:p>
        </p:txBody>
      </p:sp>
      <p:cxnSp>
        <p:nvCxnSpPr>
          <p:cNvPr id="173" name="Google Shape;173;p34"/>
          <p:cNvCxnSpPr/>
          <p:nvPr/>
        </p:nvCxnSpPr>
        <p:spPr>
          <a:xfrm>
            <a:off x="-76320" y="149472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5"/>
          <p:cNvSpPr txBox="1"/>
          <p:nvPr>
            <p:ph type="title"/>
          </p:nvPr>
        </p:nvSpPr>
        <p:spPr>
          <a:xfrm>
            <a:off x="228600" y="228600"/>
            <a:ext cx="8686440" cy="104724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3500"/>
              <a:buFont typeface="Figtree"/>
              <a:buNone/>
            </a:pPr>
            <a:r>
              <a:rPr b="0" lang="en-US" sz="3500" u="none" strike="noStrike">
                <a:solidFill>
                  <a:schemeClr val="dk1"/>
                </a:solidFill>
                <a:latin typeface="Figtree"/>
                <a:ea typeface="Figtree"/>
                <a:cs typeface="Figtree"/>
                <a:sym typeface="Figtree"/>
              </a:rPr>
              <a:t>Introduction</a:t>
            </a:r>
            <a:endParaRPr b="0" sz="3500" u="none" strike="noStrike">
              <a:solidFill>
                <a:schemeClr val="dk1"/>
              </a:solidFill>
              <a:latin typeface="Arial"/>
              <a:ea typeface="Arial"/>
              <a:cs typeface="Arial"/>
              <a:sym typeface="Arial"/>
            </a:endParaRPr>
          </a:p>
        </p:txBody>
      </p:sp>
      <p:sp>
        <p:nvSpPr>
          <p:cNvPr id="107" name="Google Shape;107;p25"/>
          <p:cNvSpPr txBox="1"/>
          <p:nvPr>
            <p:ph idx="1" type="subTitle"/>
          </p:nvPr>
        </p:nvSpPr>
        <p:spPr>
          <a:xfrm>
            <a:off x="228600" y="1733400"/>
            <a:ext cx="6372000" cy="3180960"/>
          </a:xfrm>
          <a:prstGeom prst="rect">
            <a:avLst/>
          </a:prstGeom>
          <a:noFill/>
          <a:ln>
            <a:noFill/>
          </a:ln>
        </p:spPr>
        <p:txBody>
          <a:bodyPr anchorCtr="0" anchor="t" bIns="91425" lIns="91425" spcFirstLastPara="1" rIns="91425" wrap="square" tIns="91425">
            <a:normAutofit/>
          </a:bodyPr>
          <a:lstStyle/>
          <a:p>
            <a:pPr indent="0" lvl="0" marL="0" marR="0" rtl="0" algn="l">
              <a:lnSpc>
                <a:spcPct val="150000"/>
              </a:lnSpc>
              <a:spcBef>
                <a:spcPts val="0"/>
              </a:spcBef>
              <a:spcAft>
                <a:spcPts val="0"/>
              </a:spcAft>
              <a:buClr>
                <a:schemeClr val="dk1"/>
              </a:buClr>
              <a:buSzPts val="1200"/>
              <a:buFont typeface="Karla"/>
              <a:buNone/>
            </a:pPr>
            <a:r>
              <a:rPr b="0" i="0" lang="en-US" sz="1800" u="none" cap="none" strike="noStrike">
                <a:solidFill>
                  <a:schemeClr val="dk1"/>
                </a:solidFill>
                <a:latin typeface="Karla"/>
                <a:ea typeface="Karla"/>
                <a:cs typeface="Karla"/>
                <a:sym typeface="Karla"/>
              </a:rPr>
              <a:t>SmartShelfX leverages AI to optimize inventory management through demand forecasting and automated restocking. It integrates real-time data, historical sales, and seasonal trends to maintain ideal stock levels, minimizing stockouts and excess inventory. Built with React JS, Spring Boot, and MySQL, the platform offers a robust, scalable solution for efficient inventory control.</a:t>
            </a:r>
            <a:endParaRPr b="0" i="0" sz="1800" u="none" cap="none" strike="noStrike">
              <a:solidFill>
                <a:srgbClr val="000000"/>
              </a:solidFill>
              <a:latin typeface="Noto Sans Symbols"/>
              <a:ea typeface="Noto Sans Symbols"/>
              <a:cs typeface="Noto Sans Symbols"/>
              <a:sym typeface="Noto Sans Symbols"/>
            </a:endParaRPr>
          </a:p>
        </p:txBody>
      </p:sp>
      <p:cxnSp>
        <p:nvCxnSpPr>
          <p:cNvPr id="108" name="Google Shape;108;p25"/>
          <p:cNvCxnSpPr/>
          <p:nvPr/>
        </p:nvCxnSpPr>
        <p:spPr>
          <a:xfrm>
            <a:off x="-76320" y="149472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854715" y="2550700"/>
            <a:ext cx="3352200" cy="18759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00000"/>
              <a:buFont typeface="Figtree"/>
              <a:buNone/>
            </a:pPr>
            <a:r>
              <a:rPr b="0" lang="en-US" sz="3500" u="none" strike="noStrike">
                <a:solidFill>
                  <a:schemeClr val="dk1"/>
                </a:solidFill>
                <a:latin typeface="Figtree"/>
                <a:ea typeface="Figtree"/>
                <a:cs typeface="Figtree"/>
                <a:sym typeface="Figtree"/>
              </a:rPr>
              <a:t>System Architecture &amp; User Management</a:t>
            </a:r>
            <a:endParaRPr b="0" sz="3500" u="none" strike="noStrike">
              <a:solidFill>
                <a:schemeClr val="dk1"/>
              </a:solidFill>
              <a:latin typeface="Arial"/>
              <a:ea typeface="Arial"/>
              <a:cs typeface="Arial"/>
              <a:sym typeface="Arial"/>
            </a:endParaRPr>
          </a:p>
        </p:txBody>
      </p:sp>
      <p:sp>
        <p:nvSpPr>
          <p:cNvPr id="114" name="Google Shape;114;p26"/>
          <p:cNvSpPr txBox="1"/>
          <p:nvPr>
            <p:ph type="title"/>
          </p:nvPr>
        </p:nvSpPr>
        <p:spPr>
          <a:xfrm>
            <a:off x="6988755" y="791760"/>
            <a:ext cx="1266600" cy="1266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Clr>
                <a:schemeClr val="dk1"/>
              </a:buClr>
              <a:buSzPts val="6000"/>
              <a:buFont typeface="Calibri"/>
              <a:buNone/>
            </a:pPr>
            <a:r>
              <a:rPr b="0" lang="en-US" sz="6000" u="none" strike="noStrike">
                <a:solidFill>
                  <a:schemeClr val="dk1"/>
                </a:solidFill>
                <a:latin typeface="Calibri"/>
                <a:ea typeface="Calibri"/>
                <a:cs typeface="Calibri"/>
                <a:sym typeface="Calibri"/>
              </a:rPr>
              <a:t>01</a:t>
            </a:r>
            <a:endParaRPr b="0" sz="6000" u="none" strike="noStrike">
              <a:solidFill>
                <a:schemeClr val="dk1"/>
              </a:solidFill>
              <a:latin typeface="Arial"/>
              <a:ea typeface="Arial"/>
              <a:cs typeface="Arial"/>
              <a:sym typeface="Arial"/>
            </a:endParaRPr>
          </a:p>
        </p:txBody>
      </p:sp>
      <p:cxnSp>
        <p:nvCxnSpPr>
          <p:cNvPr id="115" name="Google Shape;115;p26"/>
          <p:cNvCxnSpPr/>
          <p:nvPr/>
        </p:nvCxnSpPr>
        <p:spPr>
          <a:xfrm>
            <a:off x="-79045" y="2058350"/>
            <a:ext cx="9302100" cy="30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7"/>
          <p:cNvSpPr txBox="1"/>
          <p:nvPr>
            <p:ph type="title"/>
          </p:nvPr>
        </p:nvSpPr>
        <p:spPr>
          <a:xfrm>
            <a:off x="228600" y="228600"/>
            <a:ext cx="8686440" cy="104724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3500"/>
              <a:buFont typeface="Figtree"/>
              <a:buNone/>
            </a:pPr>
            <a:r>
              <a:rPr b="0" lang="en-US" sz="3500" u="none" strike="noStrike">
                <a:solidFill>
                  <a:schemeClr val="dk1"/>
                </a:solidFill>
                <a:latin typeface="Figtree"/>
                <a:ea typeface="Figtree"/>
                <a:cs typeface="Figtree"/>
                <a:sym typeface="Figtree"/>
              </a:rPr>
              <a:t>User roles and security protocols</a:t>
            </a:r>
            <a:endParaRPr b="0" sz="3500" u="none" strike="noStrike">
              <a:solidFill>
                <a:schemeClr val="dk1"/>
              </a:solidFill>
              <a:latin typeface="Arial"/>
              <a:ea typeface="Arial"/>
              <a:cs typeface="Arial"/>
              <a:sym typeface="Arial"/>
            </a:endParaRPr>
          </a:p>
        </p:txBody>
      </p:sp>
      <p:sp>
        <p:nvSpPr>
          <p:cNvPr id="121" name="Google Shape;121;p27"/>
          <p:cNvSpPr txBox="1"/>
          <p:nvPr>
            <p:ph idx="1" type="subTitle"/>
          </p:nvPr>
        </p:nvSpPr>
        <p:spPr>
          <a:xfrm>
            <a:off x="228600" y="1733400"/>
            <a:ext cx="6372000" cy="3180960"/>
          </a:xfrm>
          <a:prstGeom prst="rect">
            <a:avLst/>
          </a:prstGeom>
          <a:noFill/>
          <a:ln>
            <a:noFill/>
          </a:ln>
        </p:spPr>
        <p:txBody>
          <a:bodyPr anchorCtr="0" anchor="t" bIns="91425" lIns="91425" spcFirstLastPara="1" rIns="91425" wrap="square" tIns="91425">
            <a:normAutofit/>
          </a:bodyPr>
          <a:lstStyle/>
          <a:p>
            <a:pPr indent="0" lvl="0" marL="0" marR="0" rtl="0" algn="l">
              <a:lnSpc>
                <a:spcPct val="150000"/>
              </a:lnSpc>
              <a:spcBef>
                <a:spcPts val="0"/>
              </a:spcBef>
              <a:spcAft>
                <a:spcPts val="0"/>
              </a:spcAft>
              <a:buClr>
                <a:schemeClr val="dk1"/>
              </a:buClr>
              <a:buSzPts val="1200"/>
              <a:buFont typeface="Karla"/>
              <a:buNone/>
            </a:pPr>
            <a:r>
              <a:rPr b="0" i="0" lang="en-US" sz="1800" u="none" cap="none" strike="noStrike">
                <a:solidFill>
                  <a:schemeClr val="dk1"/>
                </a:solidFill>
                <a:latin typeface="Karla"/>
                <a:ea typeface="Karla"/>
                <a:cs typeface="Karla"/>
                <a:sym typeface="Karla"/>
              </a:rPr>
              <a:t>SmartShelfX supports multiple user roles including Admin, Warehouse Manager, and Vendor. The platform enforces </a:t>
            </a:r>
            <a:r>
              <a:rPr b="1" i="0" lang="en-US" sz="1800" u="none" cap="none" strike="noStrike">
                <a:solidFill>
                  <a:schemeClr val="dk1"/>
                </a:solidFill>
                <a:latin typeface="Karla"/>
                <a:ea typeface="Karla"/>
                <a:cs typeface="Karla"/>
                <a:sym typeface="Karla"/>
              </a:rPr>
              <a:t>JWT-based security</a:t>
            </a:r>
            <a:r>
              <a:rPr b="0" i="0" lang="en-US" sz="1800" u="none" cap="none" strike="noStrike">
                <a:solidFill>
                  <a:schemeClr val="dk1"/>
                </a:solidFill>
                <a:latin typeface="Karla"/>
                <a:ea typeface="Karla"/>
                <a:cs typeface="Karla"/>
                <a:sym typeface="Karla"/>
              </a:rPr>
              <a:t> for safe access and ensures role-based data protection. Users can log in/register securely, with each role granted specific permissions aligned to operational responsibilities.</a:t>
            </a:r>
            <a:endParaRPr b="0" i="0" sz="1800" u="none" cap="none" strike="noStrike">
              <a:solidFill>
                <a:srgbClr val="000000"/>
              </a:solidFill>
              <a:latin typeface="Noto Sans Symbols"/>
              <a:ea typeface="Noto Sans Symbols"/>
              <a:cs typeface="Noto Sans Symbols"/>
              <a:sym typeface="Noto Sans Symbols"/>
            </a:endParaRPr>
          </a:p>
        </p:txBody>
      </p:sp>
      <p:cxnSp>
        <p:nvCxnSpPr>
          <p:cNvPr id="122" name="Google Shape;122;p27"/>
          <p:cNvCxnSpPr/>
          <p:nvPr/>
        </p:nvCxnSpPr>
        <p:spPr>
          <a:xfrm>
            <a:off x="-76320" y="149472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8"/>
          <p:cNvSpPr txBox="1"/>
          <p:nvPr>
            <p:ph type="title"/>
          </p:nvPr>
        </p:nvSpPr>
        <p:spPr>
          <a:xfrm>
            <a:off x="228600" y="228600"/>
            <a:ext cx="8686440" cy="104724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3500"/>
              <a:buFont typeface="Figtree"/>
              <a:buNone/>
            </a:pPr>
            <a:r>
              <a:rPr b="0" lang="en-US" sz="3500" u="none" strike="noStrike">
                <a:solidFill>
                  <a:schemeClr val="dk1"/>
                </a:solidFill>
                <a:latin typeface="Figtree"/>
                <a:ea typeface="Figtree"/>
                <a:cs typeface="Figtree"/>
                <a:sym typeface="Figtree"/>
              </a:rPr>
              <a:t>Dashboard functionalities by role</a:t>
            </a:r>
            <a:endParaRPr b="0" sz="3500" u="none" strike="noStrike">
              <a:solidFill>
                <a:schemeClr val="dk1"/>
              </a:solidFill>
              <a:latin typeface="Arial"/>
              <a:ea typeface="Arial"/>
              <a:cs typeface="Arial"/>
              <a:sym typeface="Arial"/>
            </a:endParaRPr>
          </a:p>
        </p:txBody>
      </p:sp>
      <p:sp>
        <p:nvSpPr>
          <p:cNvPr id="128" name="Google Shape;128;p28"/>
          <p:cNvSpPr txBox="1"/>
          <p:nvPr>
            <p:ph idx="1" type="subTitle"/>
          </p:nvPr>
        </p:nvSpPr>
        <p:spPr>
          <a:xfrm>
            <a:off x="228600" y="1733400"/>
            <a:ext cx="6372000" cy="3180960"/>
          </a:xfrm>
          <a:prstGeom prst="rect">
            <a:avLst/>
          </a:prstGeom>
          <a:noFill/>
          <a:ln>
            <a:noFill/>
          </a:ln>
        </p:spPr>
        <p:txBody>
          <a:bodyPr anchorCtr="0" anchor="t" bIns="91425" lIns="91425" spcFirstLastPara="1" rIns="91425" wrap="square" tIns="91425">
            <a:normAutofit/>
          </a:bodyPr>
          <a:lstStyle/>
          <a:p>
            <a:pPr indent="0" lvl="0" marL="0" marR="0" rtl="0" algn="l">
              <a:lnSpc>
                <a:spcPct val="150000"/>
              </a:lnSpc>
              <a:spcBef>
                <a:spcPts val="0"/>
              </a:spcBef>
              <a:spcAft>
                <a:spcPts val="0"/>
              </a:spcAft>
              <a:buClr>
                <a:schemeClr val="dk1"/>
              </a:buClr>
              <a:buSzPts val="1200"/>
              <a:buFont typeface="Karla"/>
              <a:buNone/>
            </a:pPr>
            <a:r>
              <a:rPr b="0" i="0" lang="en-US" sz="1800" u="none" cap="none" strike="noStrike">
                <a:solidFill>
                  <a:schemeClr val="dk1"/>
                </a:solidFill>
                <a:latin typeface="Karla"/>
                <a:ea typeface="Karla"/>
                <a:cs typeface="Karla"/>
                <a:sym typeface="Karla"/>
              </a:rPr>
              <a:t>The dashboard adapts dynamically according to user roles, featuring </a:t>
            </a:r>
            <a:r>
              <a:rPr b="1" i="0" lang="en-US" sz="1800" u="none" cap="none" strike="noStrike">
                <a:solidFill>
                  <a:schemeClr val="dk1"/>
                </a:solidFill>
                <a:latin typeface="Karla"/>
                <a:ea typeface="Karla"/>
                <a:cs typeface="Karla"/>
                <a:sym typeface="Karla"/>
              </a:rPr>
              <a:t>custom navigation</a:t>
            </a:r>
            <a:r>
              <a:rPr b="0" i="0" lang="en-US" sz="1800" u="none" cap="none" strike="noStrike">
                <a:solidFill>
                  <a:schemeClr val="dk1"/>
                </a:solidFill>
                <a:latin typeface="Karla"/>
                <a:ea typeface="Karla"/>
                <a:cs typeface="Karla"/>
                <a:sym typeface="Karla"/>
              </a:rPr>
              <a:t> and role-specific information. Key elements include inventory levels, low stock alerts, and auto-restock status, enabling users to quickly assess critical inventory metrics and respond effectively to operational needs.</a:t>
            </a:r>
            <a:endParaRPr b="0" i="0" sz="1800" u="none" cap="none" strike="noStrike">
              <a:solidFill>
                <a:srgbClr val="000000"/>
              </a:solidFill>
              <a:latin typeface="Noto Sans Symbols"/>
              <a:ea typeface="Noto Sans Symbols"/>
              <a:cs typeface="Noto Sans Symbols"/>
              <a:sym typeface="Noto Sans Symbols"/>
            </a:endParaRPr>
          </a:p>
        </p:txBody>
      </p:sp>
      <p:cxnSp>
        <p:nvCxnSpPr>
          <p:cNvPr id="129" name="Google Shape;129;p28"/>
          <p:cNvCxnSpPr/>
          <p:nvPr/>
        </p:nvCxnSpPr>
        <p:spPr>
          <a:xfrm>
            <a:off x="-76320" y="149472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9" title="dreamy-atmosphere-pastel-colored-scene-travel-content.jpg"/>
          <p:cNvSpPr/>
          <p:nvPr/>
        </p:nvSpPr>
        <p:spPr>
          <a:xfrm flipH="1">
            <a:off x="4571280" y="1524960"/>
            <a:ext cx="4236840" cy="3125160"/>
          </a:xfrm>
          <a:prstGeom prst="roundRect">
            <a:avLst>
              <a:gd fmla="val 4001" name="adj"/>
            </a:avLst>
          </a:prstGeom>
          <a:blipFill rotWithShape="0">
            <a:blip r:embed="rId3">
              <a:alphaModFix/>
            </a:blip>
            <a:stretch>
              <a:fillRect b="0" l="0" r="0" t="0"/>
            </a:stretch>
          </a:blipFill>
          <a:ln>
            <a:noFill/>
          </a:ln>
        </p:spPr>
        <p:txBody>
          <a:bodyPr anchorCtr="0" anchor="t" bIns="45000" lIns="90000" spcFirstLastPara="1" rIns="90000" wrap="square" tIns="45000">
            <a:noAutofit/>
          </a:bodyPr>
          <a:lstStyle/>
          <a:p>
            <a:pPr indent="0" lvl="0" marL="0" marR="0" rtl="0" algn="l">
              <a:spcBef>
                <a:spcPts val="0"/>
              </a:spcBef>
              <a:spcAft>
                <a:spcPts val="0"/>
              </a:spcAft>
              <a:buNone/>
            </a:pPr>
            <a:r>
              <a:t/>
            </a:r>
            <a:endParaRPr b="0" sz="1800" u="none" strike="noStrike">
              <a:solidFill>
                <a:srgbClr val="000000"/>
              </a:solidFill>
              <a:latin typeface="Noto Sans Symbols"/>
              <a:ea typeface="Noto Sans Symbols"/>
              <a:cs typeface="Noto Sans Symbols"/>
              <a:sym typeface="Noto Sans Symbols"/>
            </a:endParaRPr>
          </a:p>
        </p:txBody>
      </p:sp>
      <p:sp>
        <p:nvSpPr>
          <p:cNvPr id="135" name="Google Shape;135;p29"/>
          <p:cNvSpPr txBox="1"/>
          <p:nvPr>
            <p:ph type="title"/>
          </p:nvPr>
        </p:nvSpPr>
        <p:spPr>
          <a:xfrm>
            <a:off x="237960" y="228600"/>
            <a:ext cx="8686440" cy="81864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2500"/>
              <a:buFont typeface="Figtree"/>
              <a:buNone/>
            </a:pPr>
            <a:r>
              <a:rPr b="0" lang="en-US" sz="2500" u="none" strike="noStrike">
                <a:solidFill>
                  <a:schemeClr val="dk1"/>
                </a:solidFill>
                <a:latin typeface="Figtree"/>
                <a:ea typeface="Figtree"/>
                <a:cs typeface="Figtree"/>
                <a:sym typeface="Figtree"/>
              </a:rPr>
              <a:t>Authentication and authorization with JWT</a:t>
            </a:r>
            <a:endParaRPr b="0" sz="2500" u="none" strike="noStrike">
              <a:solidFill>
                <a:schemeClr val="dk1"/>
              </a:solidFill>
              <a:latin typeface="Arial"/>
              <a:ea typeface="Arial"/>
              <a:cs typeface="Arial"/>
              <a:sym typeface="Arial"/>
            </a:endParaRPr>
          </a:p>
        </p:txBody>
      </p:sp>
      <p:sp>
        <p:nvSpPr>
          <p:cNvPr id="136" name="Google Shape;136;p29"/>
          <p:cNvSpPr txBox="1"/>
          <p:nvPr>
            <p:ph idx="1" type="body"/>
          </p:nvPr>
        </p:nvSpPr>
        <p:spPr>
          <a:xfrm>
            <a:off x="228600" y="1371600"/>
            <a:ext cx="3695400" cy="3543120"/>
          </a:xfrm>
          <a:prstGeom prst="rect">
            <a:avLst/>
          </a:prstGeom>
          <a:noFill/>
          <a:ln>
            <a:noFill/>
          </a:ln>
        </p:spPr>
        <p:txBody>
          <a:bodyPr anchorCtr="0" anchor="b" bIns="91425" lIns="91425" spcFirstLastPara="1" rIns="91425" wrap="square" tIns="91425">
            <a:normAutofit/>
          </a:bodyPr>
          <a:lstStyle/>
          <a:p>
            <a:pPr indent="0" lvl="0" marL="0" marR="0" rtl="0" algn="l">
              <a:lnSpc>
                <a:spcPct val="150000"/>
              </a:lnSpc>
              <a:spcBef>
                <a:spcPts val="0"/>
              </a:spcBef>
              <a:spcAft>
                <a:spcPts val="0"/>
              </a:spcAft>
              <a:buClr>
                <a:schemeClr val="dk1"/>
              </a:buClr>
              <a:buSzPts val="1400"/>
              <a:buFont typeface="Karla"/>
              <a:buNone/>
            </a:pPr>
            <a:r>
              <a:rPr b="0" i="0" lang="en-US" sz="1400" u="none" cap="none" strike="noStrike">
                <a:solidFill>
                  <a:schemeClr val="dk1"/>
                </a:solidFill>
                <a:latin typeface="Karla"/>
                <a:ea typeface="Karla"/>
                <a:cs typeface="Karla"/>
                <a:sym typeface="Karla"/>
              </a:rPr>
              <a:t>SmartShelfX employs </a:t>
            </a:r>
            <a:r>
              <a:rPr b="1" i="0" lang="en-US" sz="1400" u="none" cap="none" strike="noStrike">
                <a:solidFill>
                  <a:schemeClr val="dk1"/>
                </a:solidFill>
                <a:latin typeface="Karla"/>
                <a:ea typeface="Karla"/>
                <a:cs typeface="Karla"/>
                <a:sym typeface="Karla"/>
              </a:rPr>
              <a:t>JWT (JSON Web Token)</a:t>
            </a:r>
            <a:r>
              <a:rPr b="0" i="0" lang="en-US" sz="1400" u="none" cap="none" strike="noStrike">
                <a:solidFill>
                  <a:schemeClr val="dk1"/>
                </a:solidFill>
                <a:latin typeface="Karla"/>
                <a:ea typeface="Karla"/>
                <a:cs typeface="Karla"/>
                <a:sym typeface="Karla"/>
              </a:rPr>
              <a:t> for robust authentication and authorization. This method ensures secure user sessions with token-based validation, enabling safe access control across roles. It protects sensitive inventory data while allowing seamless, stateless interaction between frontend and backend, enhancing overall system security and user experience.</a:t>
            </a:r>
            <a:endParaRPr b="0" i="0" sz="1400" u="none" cap="none" strike="noStrike">
              <a:solidFill>
                <a:srgbClr val="000000"/>
              </a:solidFill>
              <a:latin typeface="Arial"/>
              <a:ea typeface="Arial"/>
              <a:cs typeface="Arial"/>
              <a:sym typeface="Arial"/>
            </a:endParaRPr>
          </a:p>
        </p:txBody>
      </p:sp>
      <p:cxnSp>
        <p:nvCxnSpPr>
          <p:cNvPr id="137" name="Google Shape;137;p29"/>
          <p:cNvCxnSpPr/>
          <p:nvPr/>
        </p:nvCxnSpPr>
        <p:spPr>
          <a:xfrm>
            <a:off x="-76320" y="112644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0"/>
          <p:cNvSpPr txBox="1"/>
          <p:nvPr>
            <p:ph type="title"/>
          </p:nvPr>
        </p:nvSpPr>
        <p:spPr>
          <a:xfrm>
            <a:off x="876240" y="3067200"/>
            <a:ext cx="3352320" cy="187596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3500"/>
              <a:buFont typeface="Figtree"/>
              <a:buNone/>
            </a:pPr>
            <a:r>
              <a:rPr b="0" lang="en-US" sz="3500" u="none" strike="noStrike">
                <a:solidFill>
                  <a:schemeClr val="dk1"/>
                </a:solidFill>
                <a:latin typeface="Figtree"/>
                <a:ea typeface="Figtree"/>
                <a:cs typeface="Figtree"/>
                <a:sym typeface="Figtree"/>
              </a:rPr>
              <a:t>Inventory &amp; AI-Driven Operations</a:t>
            </a:r>
            <a:endParaRPr b="0" sz="3500" u="none" strike="noStrike">
              <a:solidFill>
                <a:schemeClr val="dk1"/>
              </a:solidFill>
              <a:latin typeface="Arial"/>
              <a:ea typeface="Arial"/>
              <a:cs typeface="Arial"/>
              <a:sym typeface="Arial"/>
            </a:endParaRPr>
          </a:p>
        </p:txBody>
      </p:sp>
      <p:sp>
        <p:nvSpPr>
          <p:cNvPr id="143" name="Google Shape;143;p30"/>
          <p:cNvSpPr txBox="1"/>
          <p:nvPr>
            <p:ph type="title"/>
          </p:nvPr>
        </p:nvSpPr>
        <p:spPr>
          <a:xfrm>
            <a:off x="7010280" y="1609560"/>
            <a:ext cx="1266480" cy="126648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Clr>
                <a:schemeClr val="dk1"/>
              </a:buClr>
              <a:buSzPts val="6000"/>
              <a:buFont typeface="Calibri"/>
              <a:buNone/>
            </a:pPr>
            <a:r>
              <a:rPr b="0" lang="en-US" sz="6000" u="none" strike="noStrike">
                <a:solidFill>
                  <a:schemeClr val="dk1"/>
                </a:solidFill>
                <a:latin typeface="Calibri"/>
                <a:ea typeface="Calibri"/>
                <a:cs typeface="Calibri"/>
                <a:sym typeface="Calibri"/>
              </a:rPr>
              <a:t>02</a:t>
            </a:r>
            <a:endParaRPr b="0" sz="6000" u="none" strike="noStrike">
              <a:solidFill>
                <a:schemeClr val="dk1"/>
              </a:solidFill>
              <a:latin typeface="Arial"/>
              <a:ea typeface="Arial"/>
              <a:cs typeface="Arial"/>
              <a:sym typeface="Arial"/>
            </a:endParaRPr>
          </a:p>
        </p:txBody>
      </p:sp>
      <p:cxnSp>
        <p:nvCxnSpPr>
          <p:cNvPr id="144" name="Google Shape;144;p30"/>
          <p:cNvCxnSpPr/>
          <p:nvPr/>
        </p:nvCxnSpPr>
        <p:spPr>
          <a:xfrm>
            <a:off x="-76320" y="294300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1"/>
          <p:cNvSpPr txBox="1"/>
          <p:nvPr>
            <p:ph type="title"/>
          </p:nvPr>
        </p:nvSpPr>
        <p:spPr>
          <a:xfrm>
            <a:off x="228600" y="228600"/>
            <a:ext cx="8686440" cy="104724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3500"/>
              <a:buFont typeface="Figtree"/>
              <a:buNone/>
            </a:pPr>
            <a:r>
              <a:rPr b="0" lang="en-US" sz="3500" u="none" strike="noStrike">
                <a:solidFill>
                  <a:schemeClr val="dk1"/>
                </a:solidFill>
                <a:latin typeface="Figtree"/>
                <a:ea typeface="Figtree"/>
                <a:cs typeface="Figtree"/>
                <a:sym typeface="Figtree"/>
              </a:rPr>
              <a:t>Product management and batch processing</a:t>
            </a:r>
            <a:endParaRPr b="0" sz="3500" u="none" strike="noStrike">
              <a:solidFill>
                <a:schemeClr val="dk1"/>
              </a:solidFill>
              <a:latin typeface="Arial"/>
              <a:ea typeface="Arial"/>
              <a:cs typeface="Arial"/>
              <a:sym typeface="Arial"/>
            </a:endParaRPr>
          </a:p>
        </p:txBody>
      </p:sp>
      <p:sp>
        <p:nvSpPr>
          <p:cNvPr id="150" name="Google Shape;150;p31"/>
          <p:cNvSpPr txBox="1"/>
          <p:nvPr>
            <p:ph idx="1" type="subTitle"/>
          </p:nvPr>
        </p:nvSpPr>
        <p:spPr>
          <a:xfrm>
            <a:off x="228600" y="1733400"/>
            <a:ext cx="6372000" cy="3180960"/>
          </a:xfrm>
          <a:prstGeom prst="rect">
            <a:avLst/>
          </a:prstGeom>
          <a:noFill/>
          <a:ln>
            <a:noFill/>
          </a:ln>
        </p:spPr>
        <p:txBody>
          <a:bodyPr anchorCtr="0" anchor="t" bIns="91425" lIns="91425" spcFirstLastPara="1" rIns="91425" wrap="square" tIns="91425">
            <a:normAutofit/>
          </a:bodyPr>
          <a:lstStyle/>
          <a:p>
            <a:pPr indent="0" lvl="0" marL="0" marR="0" rtl="0" algn="l">
              <a:lnSpc>
                <a:spcPct val="150000"/>
              </a:lnSpc>
              <a:spcBef>
                <a:spcPts val="0"/>
              </a:spcBef>
              <a:spcAft>
                <a:spcPts val="0"/>
              </a:spcAft>
              <a:buClr>
                <a:schemeClr val="dk1"/>
              </a:buClr>
              <a:buSzPts val="1200"/>
              <a:buFont typeface="Karla"/>
              <a:buNone/>
            </a:pPr>
            <a:r>
              <a:rPr b="0" i="0" lang="en-US" sz="1800" u="none" cap="none" strike="noStrike">
                <a:solidFill>
                  <a:schemeClr val="dk1"/>
                </a:solidFill>
                <a:latin typeface="Karla"/>
                <a:ea typeface="Karla"/>
                <a:cs typeface="Karla"/>
                <a:sym typeface="Karla"/>
              </a:rPr>
              <a:t>The platform allows comprehensive product management including adding, editing, and deleting items. It supports batch import via CSV for efficient data updates. Key product details such as SKU, category, vendor, reorder level, and current stock are maintained to ensure accurate inventory tracking and optimized stock control.</a:t>
            </a:r>
            <a:endParaRPr b="0" i="0" sz="1800" u="none" cap="none" strike="noStrike">
              <a:solidFill>
                <a:srgbClr val="000000"/>
              </a:solidFill>
              <a:latin typeface="Noto Sans Symbols"/>
              <a:ea typeface="Noto Sans Symbols"/>
              <a:cs typeface="Noto Sans Symbols"/>
              <a:sym typeface="Noto Sans Symbols"/>
            </a:endParaRPr>
          </a:p>
        </p:txBody>
      </p:sp>
      <p:cxnSp>
        <p:nvCxnSpPr>
          <p:cNvPr id="151" name="Google Shape;151;p31"/>
          <p:cNvCxnSpPr/>
          <p:nvPr/>
        </p:nvCxnSpPr>
        <p:spPr>
          <a:xfrm>
            <a:off x="-76320" y="149472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2"/>
          <p:cNvSpPr txBox="1"/>
          <p:nvPr>
            <p:ph type="title"/>
          </p:nvPr>
        </p:nvSpPr>
        <p:spPr>
          <a:xfrm>
            <a:off x="228600" y="228600"/>
            <a:ext cx="8686440" cy="104724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3500"/>
              <a:buFont typeface="Figtree"/>
              <a:buNone/>
            </a:pPr>
            <a:r>
              <a:rPr b="0" lang="en-US" sz="3500" u="none" strike="noStrike">
                <a:solidFill>
                  <a:schemeClr val="dk1"/>
                </a:solidFill>
                <a:latin typeface="Figtree"/>
                <a:ea typeface="Figtree"/>
                <a:cs typeface="Figtree"/>
                <a:sym typeface="Figtree"/>
              </a:rPr>
              <a:t>Stock transaction recording and tracking</a:t>
            </a:r>
            <a:endParaRPr b="0" sz="3500" u="none" strike="noStrike">
              <a:solidFill>
                <a:schemeClr val="dk1"/>
              </a:solidFill>
              <a:latin typeface="Arial"/>
              <a:ea typeface="Arial"/>
              <a:cs typeface="Arial"/>
              <a:sym typeface="Arial"/>
            </a:endParaRPr>
          </a:p>
        </p:txBody>
      </p:sp>
      <p:sp>
        <p:nvSpPr>
          <p:cNvPr id="157" name="Google Shape;157;p32"/>
          <p:cNvSpPr txBox="1"/>
          <p:nvPr>
            <p:ph idx="1" type="subTitle"/>
          </p:nvPr>
        </p:nvSpPr>
        <p:spPr>
          <a:xfrm>
            <a:off x="228600" y="1733400"/>
            <a:ext cx="6372000" cy="3180960"/>
          </a:xfrm>
          <a:prstGeom prst="rect">
            <a:avLst/>
          </a:prstGeom>
          <a:noFill/>
          <a:ln>
            <a:noFill/>
          </a:ln>
        </p:spPr>
        <p:txBody>
          <a:bodyPr anchorCtr="0" anchor="t" bIns="91425" lIns="91425" spcFirstLastPara="1" rIns="91425" wrap="square" tIns="91425">
            <a:normAutofit/>
          </a:bodyPr>
          <a:lstStyle/>
          <a:p>
            <a:pPr indent="0" lvl="0" marL="0" marR="0" rtl="0" algn="l">
              <a:lnSpc>
                <a:spcPct val="150000"/>
              </a:lnSpc>
              <a:spcBef>
                <a:spcPts val="0"/>
              </a:spcBef>
              <a:spcAft>
                <a:spcPts val="0"/>
              </a:spcAft>
              <a:buClr>
                <a:schemeClr val="dk1"/>
              </a:buClr>
              <a:buSzPts val="1200"/>
              <a:buFont typeface="Karla"/>
              <a:buNone/>
            </a:pPr>
            <a:r>
              <a:rPr b="0" i="0" lang="en-US" sz="1800" u="none" cap="none" strike="noStrike">
                <a:solidFill>
                  <a:schemeClr val="dk1"/>
                </a:solidFill>
                <a:latin typeface="Karla"/>
                <a:ea typeface="Karla"/>
                <a:cs typeface="Karla"/>
                <a:sym typeface="Karla"/>
              </a:rPr>
              <a:t>SmartShelfX tracks every stock-in and stock-out transaction with precise timestamps, quantities, and handler information. This real-time data capture facilitates accurate inventory levels, transparent transaction histories, and traceability, enabling proactive inventory adjustments and accountability within the supply chain.</a:t>
            </a:r>
            <a:endParaRPr b="0" i="0" sz="1800" u="none" cap="none" strike="noStrike">
              <a:solidFill>
                <a:srgbClr val="000000"/>
              </a:solidFill>
              <a:latin typeface="Noto Sans Symbols"/>
              <a:ea typeface="Noto Sans Symbols"/>
              <a:cs typeface="Noto Sans Symbols"/>
              <a:sym typeface="Noto Sans Symbols"/>
            </a:endParaRPr>
          </a:p>
        </p:txBody>
      </p:sp>
      <p:cxnSp>
        <p:nvCxnSpPr>
          <p:cNvPr id="158" name="Google Shape;158;p32"/>
          <p:cNvCxnSpPr/>
          <p:nvPr/>
        </p:nvCxnSpPr>
        <p:spPr>
          <a:xfrm>
            <a:off x="-76320" y="1494720"/>
            <a:ext cx="9302040" cy="360"/>
          </a:xfrm>
          <a:prstGeom prst="straightConnector1">
            <a:avLst/>
          </a:prstGeom>
          <a:noFill/>
          <a:ln cap="flat" cmpd="sng" w="9525">
            <a:solidFill>
              <a:srgbClr val="083C77"/>
            </a:solidFill>
            <a:prstDash val="solid"/>
            <a:round/>
            <a:headEnd len="sm" w="sm" type="none"/>
            <a:tailEnd len="sm" w="sm"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ue Gradient by Slidesgo">
  <a:themeElements>
    <a:clrScheme name="Simple Light">
      <a:dk1>
        <a:srgbClr val="083C77"/>
      </a:dk1>
      <a:lt1>
        <a:srgbClr val="EBFCFF"/>
      </a:lt1>
      <a:dk2>
        <a:srgbClr val="083C77"/>
      </a:dk2>
      <a:lt2>
        <a:srgbClr val="9CE3E9"/>
      </a:lt2>
      <a:accent1>
        <a:srgbClr val="93C4E0"/>
      </a:accent1>
      <a:accent2>
        <a:srgbClr val="829EEB"/>
      </a:accent2>
      <a:accent3>
        <a:srgbClr val="FFFFFF"/>
      </a:accent3>
      <a:accent4>
        <a:srgbClr val="FFFFFF"/>
      </a:accent4>
      <a:accent5>
        <a:srgbClr val="FFFFFF"/>
      </a:accent5>
      <a:accent6>
        <a:srgbClr val="FFFFFF"/>
      </a:accent6>
      <a:hlink>
        <a:srgbClr val="083C7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